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5" r:id="rId9"/>
    <p:sldId id="262" r:id="rId10"/>
    <p:sldId id="271" r:id="rId11"/>
    <p:sldId id="277" r:id="rId12"/>
    <p:sldId id="278" r:id="rId13"/>
    <p:sldId id="279" r:id="rId14"/>
    <p:sldId id="268" r:id="rId15"/>
    <p:sldId id="263" r:id="rId16"/>
    <p:sldId id="264" r:id="rId17"/>
    <p:sldId id="266" r:id="rId18"/>
    <p:sldId id="275" r:id="rId19"/>
    <p:sldId id="276" r:id="rId20"/>
    <p:sldId id="267" r:id="rId21"/>
    <p:sldId id="269" r:id="rId22"/>
    <p:sldId id="273" r:id="rId23"/>
    <p:sldId id="274" r:id="rId24"/>
    <p:sldId id="27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2535"/>
    <a:srgbClr val="EDB158"/>
    <a:srgbClr val="07364F"/>
    <a:srgbClr val="FFED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8" d="100"/>
          <a:sy n="58" d="100"/>
        </p:scale>
        <p:origin x="739" y="5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264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4F8DC0C-63D0-2D34-55B1-5AE5C2F9AA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65C5E2-0AE0-8F26-B9C6-8038A1C75F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7AFF7-41D0-4BA4-A39A-79E77F93067C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B2B048-01EA-3C3A-6545-9220820812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77127F-DF35-0DD6-7218-EC3DC98905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4FFBD-D205-453A-984D-88D7E156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20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35DC9-98CA-4242-84D0-732B842DE75C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BA465-A72D-4C26-AD2F-7958FC7E7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91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5BA465-A72D-4C26-AD2F-7958FC7E728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22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5BA465-A72D-4C26-AD2F-7958FC7E728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504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5BA465-A72D-4C26-AD2F-7958FC7E728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75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673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CF05B44-1D47-E96B-B2E9-BDB0F347E631}"/>
              </a:ext>
            </a:extLst>
          </p:cNvPr>
          <p:cNvSpPr/>
          <p:nvPr userDrawn="1"/>
        </p:nvSpPr>
        <p:spPr>
          <a:xfrm>
            <a:off x="142875" y="123825"/>
            <a:ext cx="11906250" cy="6562725"/>
          </a:xfrm>
          <a:prstGeom prst="rect">
            <a:avLst/>
          </a:prstGeom>
          <a:solidFill>
            <a:srgbClr val="092535"/>
          </a:solidFill>
          <a:ln w="38100"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96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C106706-3995-55D6-1657-C39891DF06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1" t="18766" r="24309" b="41779"/>
          <a:stretch/>
        </p:blipFill>
        <p:spPr>
          <a:xfrm>
            <a:off x="2656768" y="943053"/>
            <a:ext cx="7488070" cy="575268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4CDAA8A-5395-8908-5614-FB158312C7BB}"/>
              </a:ext>
            </a:extLst>
          </p:cNvPr>
          <p:cNvGrpSpPr/>
          <p:nvPr/>
        </p:nvGrpSpPr>
        <p:grpSpPr>
          <a:xfrm>
            <a:off x="142240" y="711636"/>
            <a:ext cx="2646680" cy="5328920"/>
            <a:chOff x="142240" y="711636"/>
            <a:chExt cx="2646680" cy="5328920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CEA8EB08-294E-EB22-B8C3-EB6AD698E4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50334"/>
            <a:stretch/>
          </p:blipFill>
          <p:spPr>
            <a:xfrm flipH="1">
              <a:off x="142240" y="711636"/>
              <a:ext cx="2646680" cy="5328920"/>
            </a:xfrm>
            <a:prstGeom prst="rect">
              <a:avLst/>
            </a:prstGeom>
            <a:effectLst>
              <a:outerShdw blurRad="50800" dist="38100" sx="103000" sy="103000" algn="l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8A2C036A-2A1D-C0F2-C275-633FA8261D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50334"/>
            <a:stretch/>
          </p:blipFill>
          <p:spPr>
            <a:xfrm flipH="1">
              <a:off x="142240" y="2634969"/>
              <a:ext cx="719746" cy="1449161"/>
            </a:xfrm>
            <a:prstGeom prst="rect">
              <a:avLst/>
            </a:prstGeom>
            <a:effectLst>
              <a:outerShdw blurRad="50800" dist="38100" sx="103000" sy="103000" algn="l" rotWithShape="0">
                <a:prstClr val="black">
                  <a:alpha val="25000"/>
                </a:prstClr>
              </a:outerShdw>
            </a:effec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B5FFC6E-87D7-3528-437E-6FCE9CB26E23}"/>
              </a:ext>
            </a:extLst>
          </p:cNvPr>
          <p:cNvGrpSpPr/>
          <p:nvPr/>
        </p:nvGrpSpPr>
        <p:grpSpPr>
          <a:xfrm>
            <a:off x="9392920" y="711636"/>
            <a:ext cx="2646680" cy="5328920"/>
            <a:chOff x="9392920" y="711636"/>
            <a:chExt cx="2646680" cy="5328920"/>
          </a:xfrm>
        </p:grpSpPr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EA9FE752-B2C8-A6FE-A0AC-40843AEBF0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50334"/>
            <a:stretch/>
          </p:blipFill>
          <p:spPr>
            <a:xfrm>
              <a:off x="9392920" y="711636"/>
              <a:ext cx="2646680" cy="5328920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1921F19C-8CF1-8FB7-0977-097FA08AB5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50334"/>
            <a:stretch/>
          </p:blipFill>
          <p:spPr>
            <a:xfrm>
              <a:off x="11319854" y="2651515"/>
              <a:ext cx="719746" cy="1449161"/>
            </a:xfrm>
            <a:prstGeom prst="rect">
              <a:avLst/>
            </a:prstGeom>
            <a:effectLst>
              <a:outerShdw blurRad="50800" dist="38100" sx="103000" sy="103000" algn="l" rotWithShape="0">
                <a:prstClr val="black">
                  <a:alpha val="25000"/>
                </a:prstClr>
              </a:outerShdw>
            </a:effectLst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C3AFAA8-9F2A-9EFF-3381-49F54BD6991A}"/>
              </a:ext>
            </a:extLst>
          </p:cNvPr>
          <p:cNvSpPr txBox="1"/>
          <p:nvPr/>
        </p:nvSpPr>
        <p:spPr>
          <a:xfrm>
            <a:off x="3650406" y="4859537"/>
            <a:ext cx="596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قالب پاورپوینت تذهیب - مینارو</a:t>
            </a:r>
            <a:endParaRPr lang="en-US" sz="5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94294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3F04EED-6C25-3659-3C70-0909EF65D9F1}"/>
              </a:ext>
            </a:extLst>
          </p:cNvPr>
          <p:cNvGrpSpPr/>
          <p:nvPr/>
        </p:nvGrpSpPr>
        <p:grpSpPr>
          <a:xfrm>
            <a:off x="357682" y="884901"/>
            <a:ext cx="11506132" cy="2289586"/>
            <a:chOff x="2071510" y="1029282"/>
            <a:chExt cx="7815896" cy="1555272"/>
          </a:xfrm>
        </p:grpSpPr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3F2D1892-7422-D998-65EA-7117D3F90B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-1523"/>
            <a:stretch/>
          </p:blipFill>
          <p:spPr>
            <a:xfrm flipH="1">
              <a:off x="2071510" y="1052127"/>
              <a:ext cx="1555801" cy="1532427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ACE7671B-3874-151E-AE56-0C67B74D4A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-1523"/>
            <a:stretch/>
          </p:blipFill>
          <p:spPr>
            <a:xfrm flipH="1">
              <a:off x="8331605" y="1029282"/>
              <a:ext cx="1555801" cy="1532427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3583F88-9AE2-B822-82A1-8C4B80C87D20}"/>
                </a:ext>
              </a:extLst>
            </p:cNvPr>
            <p:cNvSpPr/>
            <p:nvPr/>
          </p:nvSpPr>
          <p:spPr>
            <a:xfrm flipH="1">
              <a:off x="2849410" y="1029282"/>
              <a:ext cx="6260097" cy="1555272"/>
            </a:xfrm>
            <a:prstGeom prst="rect">
              <a:avLst/>
            </a:prstGeom>
            <a:solidFill>
              <a:srgbClr val="092535"/>
            </a:solidFill>
            <a:ln>
              <a:solidFill>
                <a:srgbClr val="EDB15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8B82941-4180-6D31-F715-7D99D08AB2F3}"/>
              </a:ext>
            </a:extLst>
          </p:cNvPr>
          <p:cNvGrpSpPr/>
          <p:nvPr/>
        </p:nvGrpSpPr>
        <p:grpSpPr>
          <a:xfrm>
            <a:off x="357682" y="3694469"/>
            <a:ext cx="11506132" cy="2289586"/>
            <a:chOff x="2071510" y="1029282"/>
            <a:chExt cx="7815896" cy="1555272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1943237D-B53D-17AE-8F92-88B4EB7DDF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-1523"/>
            <a:stretch/>
          </p:blipFill>
          <p:spPr>
            <a:xfrm flipH="1">
              <a:off x="2071510" y="1052127"/>
              <a:ext cx="1555801" cy="1532427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45E64B04-AE86-2404-CB52-D31EDEAC97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-1523"/>
            <a:stretch/>
          </p:blipFill>
          <p:spPr>
            <a:xfrm flipH="1">
              <a:off x="8331605" y="1029282"/>
              <a:ext cx="1555801" cy="1532427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D11D83B-6243-C811-A522-A44A7F3BF6BC}"/>
                </a:ext>
              </a:extLst>
            </p:cNvPr>
            <p:cNvSpPr/>
            <p:nvPr/>
          </p:nvSpPr>
          <p:spPr>
            <a:xfrm flipH="1">
              <a:off x="2849410" y="1029282"/>
              <a:ext cx="6260097" cy="1555272"/>
            </a:xfrm>
            <a:prstGeom prst="rect">
              <a:avLst/>
            </a:prstGeom>
            <a:solidFill>
              <a:srgbClr val="092535"/>
            </a:solidFill>
            <a:ln>
              <a:solidFill>
                <a:srgbClr val="EDB15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3504DFA-231C-7517-2162-FC3EAE03B371}"/>
              </a:ext>
            </a:extLst>
          </p:cNvPr>
          <p:cNvSpPr txBox="1"/>
          <p:nvPr/>
        </p:nvSpPr>
        <p:spPr>
          <a:xfrm>
            <a:off x="1502863" y="605954"/>
            <a:ext cx="921576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3200" b="1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6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2F95DE-0EEF-BEEA-FF3F-B05D5AF42EF5}"/>
              </a:ext>
            </a:extLst>
          </p:cNvPr>
          <p:cNvSpPr txBox="1"/>
          <p:nvPr/>
        </p:nvSpPr>
        <p:spPr>
          <a:xfrm>
            <a:off x="1502863" y="3377891"/>
            <a:ext cx="921576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3200" b="1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6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15807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2211ED66-5698-ABFD-921A-14D2F7CC1C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>
            <a:off x="2955472" y="335656"/>
            <a:ext cx="6281056" cy="6186688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F2DE780-2393-6326-B5C4-EA6BA480B134}"/>
              </a:ext>
            </a:extLst>
          </p:cNvPr>
          <p:cNvSpPr/>
          <p:nvPr/>
        </p:nvSpPr>
        <p:spPr>
          <a:xfrm flipH="1">
            <a:off x="310243" y="2284207"/>
            <a:ext cx="11571514" cy="2289586"/>
          </a:xfrm>
          <a:prstGeom prst="rect">
            <a:avLst/>
          </a:prstGeom>
          <a:solidFill>
            <a:srgbClr val="092535"/>
          </a:solidFill>
          <a:ln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75DA86-8424-7C5D-C5FE-18101A3FBFBF}"/>
              </a:ext>
            </a:extLst>
          </p:cNvPr>
          <p:cNvSpPr txBox="1"/>
          <p:nvPr/>
        </p:nvSpPr>
        <p:spPr>
          <a:xfrm>
            <a:off x="286603" y="2552911"/>
            <a:ext cx="116187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9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تیـتر عـنوان را  وارد نمـایید</a:t>
            </a:r>
            <a:endParaRPr lang="en-US" sz="96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4664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70ADA6F-E9A5-3AB3-A1D4-A7E8636F170A}"/>
              </a:ext>
            </a:extLst>
          </p:cNvPr>
          <p:cNvGrpSpPr/>
          <p:nvPr/>
        </p:nvGrpSpPr>
        <p:grpSpPr>
          <a:xfrm>
            <a:off x="144928" y="133006"/>
            <a:ext cx="2682240" cy="6550428"/>
            <a:chOff x="144928" y="133006"/>
            <a:chExt cx="2682240" cy="6550428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2211ED66-5698-ABFD-921A-14D2F7CC1C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35432" t="12705" r="33909" b="12419"/>
            <a:stretch/>
          </p:blipFill>
          <p:spPr>
            <a:xfrm>
              <a:off x="144928" y="133006"/>
              <a:ext cx="2682240" cy="6550428"/>
            </a:xfrm>
            <a:prstGeom prst="rect">
              <a:avLst/>
            </a:prstGeom>
            <a:effectLst/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8782E71-3AAC-93FB-76BF-9766C4B3C4A5}"/>
                </a:ext>
              </a:extLst>
            </p:cNvPr>
            <p:cNvGrpSpPr/>
            <p:nvPr/>
          </p:nvGrpSpPr>
          <p:grpSpPr>
            <a:xfrm>
              <a:off x="306388" y="2267063"/>
              <a:ext cx="2359319" cy="2323871"/>
              <a:chOff x="731910" y="2759819"/>
              <a:chExt cx="2359319" cy="2323871"/>
            </a:xfrm>
          </p:grpSpPr>
          <p:pic>
            <p:nvPicPr>
              <p:cNvPr id="2" name="Graphic 1">
                <a:extLst>
                  <a:ext uri="{FF2B5EF4-FFF2-40B4-BE49-F238E27FC236}">
                    <a16:creationId xmlns:a16="http://schemas.microsoft.com/office/drawing/2014/main" id="{B37B9133-78CB-F5D2-A3C9-78B97840E7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r="-1523"/>
              <a:stretch/>
            </p:blipFill>
            <p:spPr>
              <a:xfrm>
                <a:off x="731910" y="2759819"/>
                <a:ext cx="2359319" cy="2323871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  <p:pic>
            <p:nvPicPr>
              <p:cNvPr id="3" name="Graphic 2">
                <a:extLst>
                  <a:ext uri="{FF2B5EF4-FFF2-40B4-BE49-F238E27FC236}">
                    <a16:creationId xmlns:a16="http://schemas.microsoft.com/office/drawing/2014/main" id="{E1C3AC9E-B9B2-A023-C79C-C5E9812189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r="-1523"/>
              <a:stretch/>
            </p:blipFill>
            <p:spPr>
              <a:xfrm>
                <a:off x="1552345" y="3582593"/>
                <a:ext cx="703672" cy="693099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A883DE8-3575-3133-21CC-8F29402C9A0E}"/>
              </a:ext>
            </a:extLst>
          </p:cNvPr>
          <p:cNvSpPr txBox="1"/>
          <p:nvPr/>
        </p:nvSpPr>
        <p:spPr>
          <a:xfrm>
            <a:off x="8871625" y="133006"/>
            <a:ext cx="3175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FADFB7-940C-7350-4E9A-DDF329A31E6C}"/>
              </a:ext>
            </a:extLst>
          </p:cNvPr>
          <p:cNvSpPr txBox="1"/>
          <p:nvPr/>
        </p:nvSpPr>
        <p:spPr>
          <a:xfrm>
            <a:off x="2988628" y="902447"/>
            <a:ext cx="8896984" cy="5528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03543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147B494-EBD5-AF99-198C-193AAF6E157C}"/>
              </a:ext>
            </a:extLst>
          </p:cNvPr>
          <p:cNvGrpSpPr/>
          <p:nvPr/>
        </p:nvGrpSpPr>
        <p:grpSpPr>
          <a:xfrm>
            <a:off x="9348207" y="133006"/>
            <a:ext cx="2682240" cy="6550428"/>
            <a:chOff x="144928" y="133006"/>
            <a:chExt cx="2682240" cy="6550428"/>
          </a:xfrm>
        </p:grpSpPr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E4FAB2B8-0179-1F18-7EFB-08C443B01A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35432" t="12705" r="33909" b="12419"/>
            <a:stretch/>
          </p:blipFill>
          <p:spPr>
            <a:xfrm>
              <a:off x="144928" y="133006"/>
              <a:ext cx="2682240" cy="6550428"/>
            </a:xfrm>
            <a:prstGeom prst="rect">
              <a:avLst/>
            </a:prstGeom>
            <a:effectLst/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44121E6-265A-DDCA-95EC-13A1222D1247}"/>
                </a:ext>
              </a:extLst>
            </p:cNvPr>
            <p:cNvGrpSpPr/>
            <p:nvPr/>
          </p:nvGrpSpPr>
          <p:grpSpPr>
            <a:xfrm>
              <a:off x="306388" y="2267063"/>
              <a:ext cx="2359319" cy="2323871"/>
              <a:chOff x="731910" y="2759819"/>
              <a:chExt cx="2359319" cy="2323871"/>
            </a:xfrm>
          </p:grpSpPr>
          <p:pic>
            <p:nvPicPr>
              <p:cNvPr id="14" name="Graphic 13">
                <a:extLst>
                  <a:ext uri="{FF2B5EF4-FFF2-40B4-BE49-F238E27FC236}">
                    <a16:creationId xmlns:a16="http://schemas.microsoft.com/office/drawing/2014/main" id="{9F8DA67D-4A92-5E4E-69AA-A724CEAF873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r="-1523"/>
              <a:stretch/>
            </p:blipFill>
            <p:spPr>
              <a:xfrm>
                <a:off x="731910" y="2759819"/>
                <a:ext cx="2359319" cy="2323871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  <p:pic>
            <p:nvPicPr>
              <p:cNvPr id="15" name="Graphic 14">
                <a:extLst>
                  <a:ext uri="{FF2B5EF4-FFF2-40B4-BE49-F238E27FC236}">
                    <a16:creationId xmlns:a16="http://schemas.microsoft.com/office/drawing/2014/main" id="{B312364E-BB13-5A15-C4C1-F79CD909DC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r="-1523"/>
              <a:stretch/>
            </p:blipFill>
            <p:spPr>
              <a:xfrm>
                <a:off x="1552345" y="3582593"/>
                <a:ext cx="703672" cy="693099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510B1D4-90BD-524C-3D6B-52882400872F}"/>
              </a:ext>
            </a:extLst>
          </p:cNvPr>
          <p:cNvSpPr txBox="1"/>
          <p:nvPr/>
        </p:nvSpPr>
        <p:spPr>
          <a:xfrm>
            <a:off x="6206011" y="191374"/>
            <a:ext cx="3175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9F29C4-AE3A-771A-09A3-73DE61D4889F}"/>
              </a:ext>
            </a:extLst>
          </p:cNvPr>
          <p:cNvSpPr txBox="1"/>
          <p:nvPr/>
        </p:nvSpPr>
        <p:spPr>
          <a:xfrm>
            <a:off x="323014" y="960815"/>
            <a:ext cx="8896984" cy="5528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77995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74B1CAB8-1D85-7E98-57EF-AE8B863EFD86}"/>
              </a:ext>
            </a:extLst>
          </p:cNvPr>
          <p:cNvGrpSpPr/>
          <p:nvPr/>
        </p:nvGrpSpPr>
        <p:grpSpPr>
          <a:xfrm>
            <a:off x="8029161" y="1616687"/>
            <a:ext cx="3866322" cy="4248246"/>
            <a:chOff x="6661025" y="1038161"/>
            <a:chExt cx="4351798" cy="478167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74CF612-AB73-5D8F-1A44-AB436E4E01FA}"/>
                </a:ext>
              </a:extLst>
            </p:cNvPr>
            <p:cNvSpPr/>
            <p:nvPr/>
          </p:nvSpPr>
          <p:spPr>
            <a:xfrm flipH="1">
              <a:off x="7274257" y="1038161"/>
              <a:ext cx="3125334" cy="4781678"/>
            </a:xfrm>
            <a:prstGeom prst="rect">
              <a:avLst/>
            </a:prstGeom>
            <a:noFill/>
            <a:ln>
              <a:solidFill>
                <a:srgbClr val="EDB15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059FC4E-94C6-E66F-0EE8-DFDC59FEB387}"/>
                </a:ext>
              </a:extLst>
            </p:cNvPr>
            <p:cNvGrpSpPr/>
            <p:nvPr/>
          </p:nvGrpSpPr>
          <p:grpSpPr>
            <a:xfrm>
              <a:off x="9786361" y="2293700"/>
              <a:ext cx="1226462" cy="2270601"/>
              <a:chOff x="670727" y="637020"/>
              <a:chExt cx="3188453" cy="5902917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8245765A-6323-DAC7-6380-0B07978477FF}"/>
                  </a:ext>
                </a:extLst>
              </p:cNvPr>
              <p:cNvGrpSpPr/>
              <p:nvPr/>
            </p:nvGrpSpPr>
            <p:grpSpPr>
              <a:xfrm flipH="1">
                <a:off x="670727" y="2066577"/>
                <a:ext cx="3188453" cy="3140549"/>
                <a:chOff x="7771273" y="1273758"/>
                <a:chExt cx="4192115" cy="4129132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E1038D2D-2A54-E035-EBF1-64A1965C4A50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9" name="Graphic 28">
                  <a:extLst>
                    <a:ext uri="{FF2B5EF4-FFF2-40B4-BE49-F238E27FC236}">
                      <a16:creationId xmlns:a16="http://schemas.microsoft.com/office/drawing/2014/main" id="{374096CA-E3F6-B0E0-9178-EFD2E1B2BB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A9DD5398-B992-9266-3821-A75D16E70687}"/>
                  </a:ext>
                </a:extLst>
              </p:cNvPr>
              <p:cNvGrpSpPr/>
              <p:nvPr/>
            </p:nvGrpSpPr>
            <p:grpSpPr>
              <a:xfrm flipH="1">
                <a:off x="1609020" y="637020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71465B4A-1CE8-DB50-EA93-C0DFC4EAA6F4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7" name="Graphic 26">
                  <a:extLst>
                    <a:ext uri="{FF2B5EF4-FFF2-40B4-BE49-F238E27FC236}">
                      <a16:creationId xmlns:a16="http://schemas.microsoft.com/office/drawing/2014/main" id="{813ADB33-72E3-11A9-AE9D-1929EC1BCE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B2D8C83F-D11B-B258-EAC9-7CAD5EC68075}"/>
                  </a:ext>
                </a:extLst>
              </p:cNvPr>
              <p:cNvGrpSpPr/>
              <p:nvPr/>
            </p:nvGrpSpPr>
            <p:grpSpPr>
              <a:xfrm flipH="1">
                <a:off x="1609020" y="5247781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61E27FD1-D56F-34FD-9676-BB5EF22FD118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4" name="Graphic 23">
                  <a:extLst>
                    <a:ext uri="{FF2B5EF4-FFF2-40B4-BE49-F238E27FC236}">
                      <a16:creationId xmlns:a16="http://schemas.microsoft.com/office/drawing/2014/main" id="{6DC1883B-493D-3158-A540-EF76E1B2F4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D6D8317-6BE4-DBB2-61D3-58A8A1F1EF3B}"/>
                </a:ext>
              </a:extLst>
            </p:cNvPr>
            <p:cNvGrpSpPr/>
            <p:nvPr/>
          </p:nvGrpSpPr>
          <p:grpSpPr>
            <a:xfrm>
              <a:off x="6661025" y="2293700"/>
              <a:ext cx="1226462" cy="2270601"/>
              <a:chOff x="670727" y="637020"/>
              <a:chExt cx="3188453" cy="5902917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A038F55-4D6F-C40D-2EA2-9560B8B49730}"/>
                  </a:ext>
                </a:extLst>
              </p:cNvPr>
              <p:cNvGrpSpPr/>
              <p:nvPr/>
            </p:nvGrpSpPr>
            <p:grpSpPr>
              <a:xfrm flipH="1">
                <a:off x="670727" y="2066577"/>
                <a:ext cx="3188453" cy="3140549"/>
                <a:chOff x="7771273" y="1273758"/>
                <a:chExt cx="4192115" cy="4129132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182E6A89-551B-6ED1-9B70-0ED2D25A934D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35" name="Graphic 34">
                  <a:extLst>
                    <a:ext uri="{FF2B5EF4-FFF2-40B4-BE49-F238E27FC236}">
                      <a16:creationId xmlns:a16="http://schemas.microsoft.com/office/drawing/2014/main" id="{309DD7E7-0640-6666-3186-DAD8F764791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4897D4C1-11C0-D4D5-F5B8-DE25A2F5A374}"/>
                  </a:ext>
                </a:extLst>
              </p:cNvPr>
              <p:cNvGrpSpPr/>
              <p:nvPr/>
            </p:nvGrpSpPr>
            <p:grpSpPr>
              <a:xfrm flipH="1">
                <a:off x="1609020" y="637020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817988C3-56B4-7845-55BF-274E602CFC04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33" name="Graphic 32">
                  <a:extLst>
                    <a:ext uri="{FF2B5EF4-FFF2-40B4-BE49-F238E27FC236}">
                      <a16:creationId xmlns:a16="http://schemas.microsoft.com/office/drawing/2014/main" id="{C2F138C9-1319-3615-4C10-FA69FAF66E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64303E5D-6810-B102-AB3B-AAD0F334EB4C}"/>
                  </a:ext>
                </a:extLst>
              </p:cNvPr>
              <p:cNvGrpSpPr/>
              <p:nvPr/>
            </p:nvGrpSpPr>
            <p:grpSpPr>
              <a:xfrm flipH="1">
                <a:off x="1609020" y="5247781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D0EBD1CF-9038-F9AC-8F4F-897E4923BEE3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31" name="Graphic 30">
                  <a:extLst>
                    <a:ext uri="{FF2B5EF4-FFF2-40B4-BE49-F238E27FC236}">
                      <a16:creationId xmlns:a16="http://schemas.microsoft.com/office/drawing/2014/main" id="{538A13EF-6CF8-A590-9E7B-2D6D6E53B69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17D152A-DC6D-FAE7-60DB-96953EAD638B}"/>
              </a:ext>
            </a:extLst>
          </p:cNvPr>
          <p:cNvGrpSpPr/>
          <p:nvPr/>
        </p:nvGrpSpPr>
        <p:grpSpPr>
          <a:xfrm>
            <a:off x="4162838" y="1633219"/>
            <a:ext cx="3866322" cy="4248246"/>
            <a:chOff x="6661025" y="1038161"/>
            <a:chExt cx="4351798" cy="478167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7067C21-47D7-700F-8312-959A9AC34D9E}"/>
                </a:ext>
              </a:extLst>
            </p:cNvPr>
            <p:cNvSpPr/>
            <p:nvPr/>
          </p:nvSpPr>
          <p:spPr>
            <a:xfrm flipH="1">
              <a:off x="7274257" y="1038161"/>
              <a:ext cx="3125334" cy="4781678"/>
            </a:xfrm>
            <a:prstGeom prst="rect">
              <a:avLst/>
            </a:prstGeom>
            <a:noFill/>
            <a:ln>
              <a:solidFill>
                <a:srgbClr val="EDB15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D49A0-0164-04E4-E594-EBAB86F5F2FE}"/>
                </a:ext>
              </a:extLst>
            </p:cNvPr>
            <p:cNvGrpSpPr/>
            <p:nvPr/>
          </p:nvGrpSpPr>
          <p:grpSpPr>
            <a:xfrm>
              <a:off x="9786361" y="2293700"/>
              <a:ext cx="1226462" cy="2270601"/>
              <a:chOff x="670727" y="637020"/>
              <a:chExt cx="3188453" cy="5902917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43461ADC-D4DC-F733-9448-950F61B377F0}"/>
                  </a:ext>
                </a:extLst>
              </p:cNvPr>
              <p:cNvGrpSpPr/>
              <p:nvPr/>
            </p:nvGrpSpPr>
            <p:grpSpPr>
              <a:xfrm flipH="1">
                <a:off x="670727" y="2066577"/>
                <a:ext cx="3188453" cy="3140549"/>
                <a:chOff x="7771273" y="1273758"/>
                <a:chExt cx="4192115" cy="4129132"/>
              </a:xfrm>
            </p:grpSpPr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7DFB0540-FBC5-553D-FA82-5886E3B7F266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8" name="Graphic 57">
                  <a:extLst>
                    <a:ext uri="{FF2B5EF4-FFF2-40B4-BE49-F238E27FC236}">
                      <a16:creationId xmlns:a16="http://schemas.microsoft.com/office/drawing/2014/main" id="{D7260B66-42D4-6C12-178D-BFE72E1CC5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9845303D-95F9-A27E-556D-B3DABCF01A9E}"/>
                  </a:ext>
                </a:extLst>
              </p:cNvPr>
              <p:cNvGrpSpPr/>
              <p:nvPr/>
            </p:nvGrpSpPr>
            <p:grpSpPr>
              <a:xfrm flipH="1">
                <a:off x="1609020" y="637020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4BAC051E-4D98-A8B6-BA29-A996E9664D8B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6" name="Graphic 55">
                  <a:extLst>
                    <a:ext uri="{FF2B5EF4-FFF2-40B4-BE49-F238E27FC236}">
                      <a16:creationId xmlns:a16="http://schemas.microsoft.com/office/drawing/2014/main" id="{4FBC6934-84B0-AF1A-72FD-C8E17040BC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26B08A54-0265-2487-BD45-5D708D57F349}"/>
                  </a:ext>
                </a:extLst>
              </p:cNvPr>
              <p:cNvGrpSpPr/>
              <p:nvPr/>
            </p:nvGrpSpPr>
            <p:grpSpPr>
              <a:xfrm flipH="1">
                <a:off x="1609020" y="5247781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1BD2D929-50DD-0F5A-48AF-ED41B1AD25BA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4" name="Graphic 53">
                  <a:extLst>
                    <a:ext uri="{FF2B5EF4-FFF2-40B4-BE49-F238E27FC236}">
                      <a16:creationId xmlns:a16="http://schemas.microsoft.com/office/drawing/2014/main" id="{7B09F0F0-2BB0-12D3-6D58-8C9288BF77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CA9BBB1-79A2-88CD-355B-85D22017E59F}"/>
                </a:ext>
              </a:extLst>
            </p:cNvPr>
            <p:cNvGrpSpPr/>
            <p:nvPr/>
          </p:nvGrpSpPr>
          <p:grpSpPr>
            <a:xfrm>
              <a:off x="6661025" y="2293700"/>
              <a:ext cx="1226462" cy="2270601"/>
              <a:chOff x="670727" y="637020"/>
              <a:chExt cx="3188453" cy="5902917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E039700B-2CD4-5CE0-F82F-FAEE5ED549F7}"/>
                  </a:ext>
                </a:extLst>
              </p:cNvPr>
              <p:cNvGrpSpPr/>
              <p:nvPr/>
            </p:nvGrpSpPr>
            <p:grpSpPr>
              <a:xfrm flipH="1">
                <a:off x="670727" y="2066577"/>
                <a:ext cx="3188453" cy="3140549"/>
                <a:chOff x="7771273" y="1273758"/>
                <a:chExt cx="4192115" cy="4129132"/>
              </a:xfrm>
            </p:grpSpPr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4927F65-EF71-F116-DA3C-BEFAD3AA1752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49" name="Graphic 48">
                  <a:extLst>
                    <a:ext uri="{FF2B5EF4-FFF2-40B4-BE49-F238E27FC236}">
                      <a16:creationId xmlns:a16="http://schemas.microsoft.com/office/drawing/2014/main" id="{AA5AD942-EBEF-325B-84A3-46F0517F50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31D77850-A05F-CAE3-2A5D-1D5398D7EB9E}"/>
                  </a:ext>
                </a:extLst>
              </p:cNvPr>
              <p:cNvGrpSpPr/>
              <p:nvPr/>
            </p:nvGrpSpPr>
            <p:grpSpPr>
              <a:xfrm flipH="1">
                <a:off x="1609020" y="637020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E7E76087-4B6A-2F5C-1E28-D7B40F3CE25D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47" name="Graphic 46">
                  <a:extLst>
                    <a:ext uri="{FF2B5EF4-FFF2-40B4-BE49-F238E27FC236}">
                      <a16:creationId xmlns:a16="http://schemas.microsoft.com/office/drawing/2014/main" id="{083FEA10-7285-2CBD-8BA7-FD8CD3FBEC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7DC960B-AA44-E468-8E3F-4804056441D9}"/>
                  </a:ext>
                </a:extLst>
              </p:cNvPr>
              <p:cNvGrpSpPr/>
              <p:nvPr/>
            </p:nvGrpSpPr>
            <p:grpSpPr>
              <a:xfrm flipH="1">
                <a:off x="1609020" y="5247781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A4DB30D7-4787-21CF-470A-231D8BE2EFF5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45" name="Graphic 44">
                  <a:extLst>
                    <a:ext uri="{FF2B5EF4-FFF2-40B4-BE49-F238E27FC236}">
                      <a16:creationId xmlns:a16="http://schemas.microsoft.com/office/drawing/2014/main" id="{7F533385-97AC-5C3D-E507-22C2C9C2860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949B884-E3C8-CA6C-914D-A29BE2AF526B}"/>
              </a:ext>
            </a:extLst>
          </p:cNvPr>
          <p:cNvGrpSpPr/>
          <p:nvPr/>
        </p:nvGrpSpPr>
        <p:grpSpPr>
          <a:xfrm>
            <a:off x="296516" y="1649751"/>
            <a:ext cx="3866322" cy="4248246"/>
            <a:chOff x="6661025" y="1038161"/>
            <a:chExt cx="4351798" cy="4781678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0F953B8-F0F7-A46D-C135-AA198FBF6660}"/>
                </a:ext>
              </a:extLst>
            </p:cNvPr>
            <p:cNvSpPr/>
            <p:nvPr/>
          </p:nvSpPr>
          <p:spPr>
            <a:xfrm flipH="1">
              <a:off x="7274257" y="1038161"/>
              <a:ext cx="3125334" cy="4781678"/>
            </a:xfrm>
            <a:prstGeom prst="rect">
              <a:avLst/>
            </a:prstGeom>
            <a:noFill/>
            <a:ln>
              <a:solidFill>
                <a:srgbClr val="EDB15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3ADBD73C-6E8E-736A-4169-234E2C269DCF}"/>
                </a:ext>
              </a:extLst>
            </p:cNvPr>
            <p:cNvGrpSpPr/>
            <p:nvPr/>
          </p:nvGrpSpPr>
          <p:grpSpPr>
            <a:xfrm>
              <a:off x="9786361" y="2293700"/>
              <a:ext cx="1226462" cy="2270601"/>
              <a:chOff x="670727" y="637020"/>
              <a:chExt cx="3188453" cy="5902917"/>
            </a:xfrm>
          </p:grpSpPr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841FA552-9E2D-1EC6-F962-2C52972154F1}"/>
                  </a:ext>
                </a:extLst>
              </p:cNvPr>
              <p:cNvGrpSpPr/>
              <p:nvPr/>
            </p:nvGrpSpPr>
            <p:grpSpPr>
              <a:xfrm flipH="1">
                <a:off x="670727" y="2066577"/>
                <a:ext cx="3188453" cy="3140549"/>
                <a:chOff x="7771273" y="1273758"/>
                <a:chExt cx="4192115" cy="4129132"/>
              </a:xfrm>
            </p:grpSpPr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2033135F-D869-B044-39D5-37037D81B127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80" name="Graphic 79">
                  <a:extLst>
                    <a:ext uri="{FF2B5EF4-FFF2-40B4-BE49-F238E27FC236}">
                      <a16:creationId xmlns:a16="http://schemas.microsoft.com/office/drawing/2014/main" id="{AA407394-2CBB-7D5C-FCC6-3E0152ECE0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E1373064-C346-356C-6687-560A562AA3A0}"/>
                  </a:ext>
                </a:extLst>
              </p:cNvPr>
              <p:cNvGrpSpPr/>
              <p:nvPr/>
            </p:nvGrpSpPr>
            <p:grpSpPr>
              <a:xfrm flipH="1">
                <a:off x="1609020" y="637020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21BDD5AB-460F-EB7E-58D0-DDAF00A5A346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78" name="Graphic 77">
                  <a:extLst>
                    <a:ext uri="{FF2B5EF4-FFF2-40B4-BE49-F238E27FC236}">
                      <a16:creationId xmlns:a16="http://schemas.microsoft.com/office/drawing/2014/main" id="{ECD8D35E-D95A-B9D3-3876-94E53C03FF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A6DFCBCE-31F1-EF31-0BD3-CABF5EE85256}"/>
                  </a:ext>
                </a:extLst>
              </p:cNvPr>
              <p:cNvGrpSpPr/>
              <p:nvPr/>
            </p:nvGrpSpPr>
            <p:grpSpPr>
              <a:xfrm flipH="1">
                <a:off x="1609020" y="5247781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2C28B377-1D9E-6F57-002C-22D4474801E1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76" name="Graphic 75">
                  <a:extLst>
                    <a:ext uri="{FF2B5EF4-FFF2-40B4-BE49-F238E27FC236}">
                      <a16:creationId xmlns:a16="http://schemas.microsoft.com/office/drawing/2014/main" id="{673E8A37-24F7-C862-EE1E-279509FC87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9F68B4C-FBF1-601F-DAFF-C5D14C53D598}"/>
                </a:ext>
              </a:extLst>
            </p:cNvPr>
            <p:cNvGrpSpPr/>
            <p:nvPr/>
          </p:nvGrpSpPr>
          <p:grpSpPr>
            <a:xfrm>
              <a:off x="6661025" y="2293700"/>
              <a:ext cx="1226462" cy="2270601"/>
              <a:chOff x="670727" y="637020"/>
              <a:chExt cx="3188453" cy="5902917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7F0D54CD-9F14-1A42-4BD3-0115C240A45E}"/>
                  </a:ext>
                </a:extLst>
              </p:cNvPr>
              <p:cNvGrpSpPr/>
              <p:nvPr/>
            </p:nvGrpSpPr>
            <p:grpSpPr>
              <a:xfrm flipH="1">
                <a:off x="670727" y="2066577"/>
                <a:ext cx="3188453" cy="3140549"/>
                <a:chOff x="7771273" y="1273758"/>
                <a:chExt cx="4192115" cy="4129132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19C23129-E42D-452A-5C3A-1FDDC6DE3F7C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71" name="Graphic 70">
                  <a:extLst>
                    <a:ext uri="{FF2B5EF4-FFF2-40B4-BE49-F238E27FC236}">
                      <a16:creationId xmlns:a16="http://schemas.microsoft.com/office/drawing/2014/main" id="{2AAFE033-D5E7-7DC3-DAC6-FA7CDA45E7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621B1858-CC1F-4FC6-07FF-D88C02DD1B93}"/>
                  </a:ext>
                </a:extLst>
              </p:cNvPr>
              <p:cNvGrpSpPr/>
              <p:nvPr/>
            </p:nvGrpSpPr>
            <p:grpSpPr>
              <a:xfrm flipH="1">
                <a:off x="1609020" y="637020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3960D9BD-5450-18D3-4737-2A66F9E8C3AC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69" name="Graphic 68">
                  <a:extLst>
                    <a:ext uri="{FF2B5EF4-FFF2-40B4-BE49-F238E27FC236}">
                      <a16:creationId xmlns:a16="http://schemas.microsoft.com/office/drawing/2014/main" id="{5E10D935-816A-4765-A9B4-E9A9433F52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B5ADFB76-3AB5-855E-6A60-060CB37BF6C9}"/>
                  </a:ext>
                </a:extLst>
              </p:cNvPr>
              <p:cNvGrpSpPr/>
              <p:nvPr/>
            </p:nvGrpSpPr>
            <p:grpSpPr>
              <a:xfrm flipH="1">
                <a:off x="1609020" y="5247781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9D782C9F-F5E1-D28A-FC7A-EA5F09367093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67" name="Graphic 66">
                  <a:extLst>
                    <a:ext uri="{FF2B5EF4-FFF2-40B4-BE49-F238E27FC236}">
                      <a16:creationId xmlns:a16="http://schemas.microsoft.com/office/drawing/2014/main" id="{5123F7C0-6B08-BA58-365A-D5D8048C9C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405A29B7-8B91-B64E-40A7-9A452B9CD3E2}"/>
              </a:ext>
            </a:extLst>
          </p:cNvPr>
          <p:cNvSpPr txBox="1"/>
          <p:nvPr/>
        </p:nvSpPr>
        <p:spPr>
          <a:xfrm>
            <a:off x="1334313" y="2457150"/>
            <a:ext cx="1825650" cy="2623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sz="1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6D8AC31-B420-7FA9-3544-DC413E0A229B}"/>
              </a:ext>
            </a:extLst>
          </p:cNvPr>
          <p:cNvSpPr txBox="1"/>
          <p:nvPr/>
        </p:nvSpPr>
        <p:spPr>
          <a:xfrm>
            <a:off x="5202885" y="2478507"/>
            <a:ext cx="1825650" cy="2623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sz="1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BC9AC1-8012-FD3F-E55D-6F78D597358B}"/>
              </a:ext>
            </a:extLst>
          </p:cNvPr>
          <p:cNvSpPr txBox="1"/>
          <p:nvPr/>
        </p:nvSpPr>
        <p:spPr>
          <a:xfrm>
            <a:off x="9071457" y="2478507"/>
            <a:ext cx="1825650" cy="2623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sz="1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232F159-43E2-C48B-F6A1-E145E463BC7C}"/>
              </a:ext>
            </a:extLst>
          </p:cNvPr>
          <p:cNvSpPr txBox="1"/>
          <p:nvPr/>
        </p:nvSpPr>
        <p:spPr>
          <a:xfrm>
            <a:off x="8573981" y="1781985"/>
            <a:ext cx="2776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32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82C83F-029E-AFD6-822E-3233B96BC305}"/>
              </a:ext>
            </a:extLst>
          </p:cNvPr>
          <p:cNvSpPr txBox="1"/>
          <p:nvPr/>
        </p:nvSpPr>
        <p:spPr>
          <a:xfrm>
            <a:off x="4707658" y="1781985"/>
            <a:ext cx="2776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32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F02DE69-264F-6EB8-54A7-B74DC54C0CA2}"/>
              </a:ext>
            </a:extLst>
          </p:cNvPr>
          <p:cNvSpPr txBox="1"/>
          <p:nvPr/>
        </p:nvSpPr>
        <p:spPr>
          <a:xfrm>
            <a:off x="858798" y="1781985"/>
            <a:ext cx="2776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32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F2A20DC-41A5-DF1E-E98D-B6BC4CB9141B}"/>
              </a:ext>
            </a:extLst>
          </p:cNvPr>
          <p:cNvSpPr txBox="1"/>
          <p:nvPr/>
        </p:nvSpPr>
        <p:spPr>
          <a:xfrm>
            <a:off x="1857467" y="379760"/>
            <a:ext cx="8477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5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82146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7" grpId="0"/>
      <p:bldP spid="88" grpId="0"/>
      <p:bldP spid="89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5062FAC0-3DAB-DEED-CC88-B1FD30E1E3D5}"/>
              </a:ext>
            </a:extLst>
          </p:cNvPr>
          <p:cNvSpPr/>
          <p:nvPr/>
        </p:nvSpPr>
        <p:spPr>
          <a:xfrm rot="20991505">
            <a:off x="7609665" y="1236832"/>
            <a:ext cx="2472693" cy="2435544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58F259B-10B7-A5C9-E89C-EDEFCB33C0FB}"/>
              </a:ext>
            </a:extLst>
          </p:cNvPr>
          <p:cNvSpPr/>
          <p:nvPr/>
        </p:nvSpPr>
        <p:spPr>
          <a:xfrm>
            <a:off x="7562697" y="3533324"/>
            <a:ext cx="982103" cy="967348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13413E-2C7D-0172-2AB4-5C63FE1CCE9B}"/>
              </a:ext>
            </a:extLst>
          </p:cNvPr>
          <p:cNvSpPr/>
          <p:nvPr/>
        </p:nvSpPr>
        <p:spPr>
          <a:xfrm>
            <a:off x="10211835" y="1660534"/>
            <a:ext cx="1585462" cy="156164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4CF612-AB73-5D8F-1A44-AB436E4E01FA}"/>
              </a:ext>
            </a:extLst>
          </p:cNvPr>
          <p:cNvSpPr/>
          <p:nvPr/>
        </p:nvSpPr>
        <p:spPr>
          <a:xfrm flipH="1">
            <a:off x="286603" y="1038160"/>
            <a:ext cx="11627892" cy="5514871"/>
          </a:xfrm>
          <a:prstGeom prst="rect">
            <a:avLst/>
          </a:prstGeom>
          <a:noFill/>
          <a:ln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1038D2D-2A54-E035-EBF1-64A1965C4A50}"/>
              </a:ext>
            </a:extLst>
          </p:cNvPr>
          <p:cNvSpPr/>
          <p:nvPr/>
        </p:nvSpPr>
        <p:spPr>
          <a:xfrm rot="16200000" flipH="1">
            <a:off x="5391682" y="335602"/>
            <a:ext cx="1454812" cy="145481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374096CA-E3F6-B0E0-9178-EFD2E1B2BB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5360962" y="316358"/>
            <a:ext cx="1516077" cy="1493299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71465B4A-1CE8-DB50-EA93-C0DFC4EAA6F4}"/>
              </a:ext>
            </a:extLst>
          </p:cNvPr>
          <p:cNvSpPr/>
          <p:nvPr/>
        </p:nvSpPr>
        <p:spPr>
          <a:xfrm rot="16200000" flipH="1">
            <a:off x="4700564" y="763722"/>
            <a:ext cx="598572" cy="59857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813ADB33-72E3-11A9-AE9D-1929EC1BCE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4687925" y="755804"/>
            <a:ext cx="623779" cy="614407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61E27FD1-D56F-34FD-9676-BB5EF22FD118}"/>
              </a:ext>
            </a:extLst>
          </p:cNvPr>
          <p:cNvSpPr/>
          <p:nvPr/>
        </p:nvSpPr>
        <p:spPr>
          <a:xfrm rot="16200000" flipH="1">
            <a:off x="6892934" y="763722"/>
            <a:ext cx="598572" cy="59857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6DC1883B-493D-3158-A540-EF76E1B2F4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6880295" y="755804"/>
            <a:ext cx="623779" cy="614407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33551427-D4A4-881F-6BF6-81C68D9FFFA2}"/>
              </a:ext>
            </a:extLst>
          </p:cNvPr>
          <p:cNvSpPr/>
          <p:nvPr/>
        </p:nvSpPr>
        <p:spPr>
          <a:xfrm rot="16200000" flipH="1">
            <a:off x="8201774" y="335602"/>
            <a:ext cx="1454812" cy="145481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AF89BAC0-3CF8-5596-118F-AC832AC112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8171054" y="316358"/>
            <a:ext cx="1516077" cy="1493299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87B8985B-949C-D280-D880-2703998FEE31}"/>
              </a:ext>
            </a:extLst>
          </p:cNvPr>
          <p:cNvSpPr/>
          <p:nvPr/>
        </p:nvSpPr>
        <p:spPr>
          <a:xfrm rot="16200000" flipH="1">
            <a:off x="7510656" y="763722"/>
            <a:ext cx="598572" cy="59857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B243C270-C1CA-CB23-F44F-47FC6B189F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7498017" y="755804"/>
            <a:ext cx="623779" cy="614407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7EA9BDFF-89AE-8FE6-B8CA-39998C91066B}"/>
              </a:ext>
            </a:extLst>
          </p:cNvPr>
          <p:cNvSpPr/>
          <p:nvPr/>
        </p:nvSpPr>
        <p:spPr>
          <a:xfrm rot="16200000" flipH="1">
            <a:off x="9703026" y="763722"/>
            <a:ext cx="598572" cy="59857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A661B322-0F49-3D74-F853-F871119C1D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9690387" y="755804"/>
            <a:ext cx="623779" cy="614407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C7E01C83-23A5-928E-C192-9426B2CF3AB3}"/>
              </a:ext>
            </a:extLst>
          </p:cNvPr>
          <p:cNvSpPr/>
          <p:nvPr/>
        </p:nvSpPr>
        <p:spPr>
          <a:xfrm rot="16200000" flipH="1">
            <a:off x="2581590" y="335602"/>
            <a:ext cx="1454812" cy="145481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1FF68745-7BC9-7459-CA06-A8F589C7D9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2550870" y="316358"/>
            <a:ext cx="1516077" cy="1493299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42" name="Oval 41">
            <a:extLst>
              <a:ext uri="{FF2B5EF4-FFF2-40B4-BE49-F238E27FC236}">
                <a16:creationId xmlns:a16="http://schemas.microsoft.com/office/drawing/2014/main" id="{DA1FB486-F563-E0B0-19B3-31CEF436DDBB}"/>
              </a:ext>
            </a:extLst>
          </p:cNvPr>
          <p:cNvSpPr/>
          <p:nvPr/>
        </p:nvSpPr>
        <p:spPr>
          <a:xfrm rot="16200000" flipH="1">
            <a:off x="1890472" y="763722"/>
            <a:ext cx="598572" cy="59857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77F4D4A4-BF7D-CD6D-1118-1EDCA851D7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1877833" y="755804"/>
            <a:ext cx="623779" cy="614407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40" name="Oval 39">
            <a:extLst>
              <a:ext uri="{FF2B5EF4-FFF2-40B4-BE49-F238E27FC236}">
                <a16:creationId xmlns:a16="http://schemas.microsoft.com/office/drawing/2014/main" id="{2058C755-9613-962A-7B4C-EAA6AA636199}"/>
              </a:ext>
            </a:extLst>
          </p:cNvPr>
          <p:cNvSpPr/>
          <p:nvPr/>
        </p:nvSpPr>
        <p:spPr>
          <a:xfrm rot="16200000" flipH="1">
            <a:off x="4082842" y="763722"/>
            <a:ext cx="598572" cy="59857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id="{7A25CC57-D9C2-27A7-D778-D9B81D41A3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4070203" y="755804"/>
            <a:ext cx="623779" cy="614407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057E465E-2E34-46B1-C549-E5C62516A613}"/>
              </a:ext>
            </a:extLst>
          </p:cNvPr>
          <p:cNvSpPr txBox="1"/>
          <p:nvPr/>
        </p:nvSpPr>
        <p:spPr>
          <a:xfrm>
            <a:off x="4423190" y="1742805"/>
            <a:ext cx="3175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11A7E4B-8D2B-4F97-CEA3-46CF15215596}"/>
              </a:ext>
            </a:extLst>
          </p:cNvPr>
          <p:cNvSpPr txBox="1"/>
          <p:nvPr/>
        </p:nvSpPr>
        <p:spPr>
          <a:xfrm>
            <a:off x="286603" y="2512246"/>
            <a:ext cx="11510694" cy="3450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30171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5062FAC0-3DAB-DEED-CC88-B1FD30E1E3D5}"/>
              </a:ext>
            </a:extLst>
          </p:cNvPr>
          <p:cNvSpPr/>
          <p:nvPr/>
        </p:nvSpPr>
        <p:spPr>
          <a:xfrm rot="20991505">
            <a:off x="7609665" y="1236832"/>
            <a:ext cx="2472693" cy="2435544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58F259B-10B7-A5C9-E89C-EDEFCB33C0FB}"/>
              </a:ext>
            </a:extLst>
          </p:cNvPr>
          <p:cNvSpPr/>
          <p:nvPr/>
        </p:nvSpPr>
        <p:spPr>
          <a:xfrm>
            <a:off x="7562697" y="3533324"/>
            <a:ext cx="982103" cy="967348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13413E-2C7D-0172-2AB4-5C63FE1CCE9B}"/>
              </a:ext>
            </a:extLst>
          </p:cNvPr>
          <p:cNvSpPr/>
          <p:nvPr/>
        </p:nvSpPr>
        <p:spPr>
          <a:xfrm>
            <a:off x="10211835" y="1660534"/>
            <a:ext cx="1585462" cy="156164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805BC5-8E2A-6AE4-A903-C11071C4CD2D}"/>
              </a:ext>
            </a:extLst>
          </p:cNvPr>
          <p:cNvGrpSpPr/>
          <p:nvPr/>
        </p:nvGrpSpPr>
        <p:grpSpPr>
          <a:xfrm flipV="1">
            <a:off x="286603" y="304969"/>
            <a:ext cx="11627892" cy="6248062"/>
            <a:chOff x="286603" y="304969"/>
            <a:chExt cx="11627892" cy="62480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74CF612-AB73-5D8F-1A44-AB436E4E01FA}"/>
                </a:ext>
              </a:extLst>
            </p:cNvPr>
            <p:cNvSpPr/>
            <p:nvPr/>
          </p:nvSpPr>
          <p:spPr>
            <a:xfrm flipH="1">
              <a:off x="286603" y="1038160"/>
              <a:ext cx="11627892" cy="5514871"/>
            </a:xfrm>
            <a:prstGeom prst="rect">
              <a:avLst/>
            </a:prstGeom>
            <a:noFill/>
            <a:ln>
              <a:solidFill>
                <a:srgbClr val="EDB15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152638B-92E4-1118-1414-088A7994010E}"/>
                </a:ext>
              </a:extLst>
            </p:cNvPr>
            <p:cNvGrpSpPr/>
            <p:nvPr/>
          </p:nvGrpSpPr>
          <p:grpSpPr>
            <a:xfrm>
              <a:off x="1882519" y="304969"/>
              <a:ext cx="8426961" cy="1516077"/>
              <a:chOff x="1898536" y="306637"/>
              <a:chExt cx="8426961" cy="1516077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C059FC4E-94C6-E66F-0EE8-DFDC59FEB387}"/>
                  </a:ext>
                </a:extLst>
              </p:cNvPr>
              <p:cNvGrpSpPr/>
              <p:nvPr/>
            </p:nvGrpSpPr>
            <p:grpSpPr>
              <a:xfrm rot="16200000">
                <a:off x="5353978" y="-338713"/>
                <a:ext cx="1516077" cy="2806777"/>
                <a:chOff x="670727" y="637020"/>
                <a:chExt cx="3188453" cy="5902917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8245765A-6323-DAC7-6380-0B07978477FF}"/>
                    </a:ext>
                  </a:extLst>
                </p:cNvPr>
                <p:cNvGrpSpPr/>
                <p:nvPr/>
              </p:nvGrpSpPr>
              <p:grpSpPr>
                <a:xfrm flipH="1">
                  <a:off x="670727" y="2066577"/>
                  <a:ext cx="3188453" cy="3140549"/>
                  <a:chOff x="7771273" y="1273758"/>
                  <a:chExt cx="4192115" cy="4129132"/>
                </a:xfrm>
              </p:grpSpPr>
              <p:sp>
                <p:nvSpPr>
                  <p:cNvPr id="28" name="Oval 27">
                    <a:extLst>
                      <a:ext uri="{FF2B5EF4-FFF2-40B4-BE49-F238E27FC236}">
                        <a16:creationId xmlns:a16="http://schemas.microsoft.com/office/drawing/2014/main" id="{E1038D2D-2A54-E035-EBF1-64A1965C4A50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29" name="Graphic 28">
                    <a:extLst>
                      <a:ext uri="{FF2B5EF4-FFF2-40B4-BE49-F238E27FC236}">
                        <a16:creationId xmlns:a16="http://schemas.microsoft.com/office/drawing/2014/main" id="{374096CA-E3F6-B0E0-9178-EFD2E1B2BB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A9DD5398-B992-9266-3821-A75D16E70687}"/>
                    </a:ext>
                  </a:extLst>
                </p:cNvPr>
                <p:cNvGrpSpPr/>
                <p:nvPr/>
              </p:nvGrpSpPr>
              <p:grpSpPr>
                <a:xfrm flipH="1">
                  <a:off x="1609020" y="637020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26" name="Oval 25">
                    <a:extLst>
                      <a:ext uri="{FF2B5EF4-FFF2-40B4-BE49-F238E27FC236}">
                        <a16:creationId xmlns:a16="http://schemas.microsoft.com/office/drawing/2014/main" id="{71465B4A-1CE8-DB50-EA93-C0DFC4EAA6F4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27" name="Graphic 26">
                    <a:extLst>
                      <a:ext uri="{FF2B5EF4-FFF2-40B4-BE49-F238E27FC236}">
                        <a16:creationId xmlns:a16="http://schemas.microsoft.com/office/drawing/2014/main" id="{813ADB33-72E3-11A9-AE9D-1929EC1BCE6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B2D8C83F-D11B-B258-EAC9-7CAD5EC68075}"/>
                    </a:ext>
                  </a:extLst>
                </p:cNvPr>
                <p:cNvGrpSpPr/>
                <p:nvPr/>
              </p:nvGrpSpPr>
              <p:grpSpPr>
                <a:xfrm flipH="1">
                  <a:off x="1609020" y="5247781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61E27FD1-D56F-34FD-9676-BB5EF22FD118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24" name="Graphic 23">
                    <a:extLst>
                      <a:ext uri="{FF2B5EF4-FFF2-40B4-BE49-F238E27FC236}">
                        <a16:creationId xmlns:a16="http://schemas.microsoft.com/office/drawing/2014/main" id="{6DC1883B-493D-3158-A540-EF76E1B2F4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DB5AE1EA-86FE-4669-7B23-433214081D64}"/>
                  </a:ext>
                </a:extLst>
              </p:cNvPr>
              <p:cNvGrpSpPr/>
              <p:nvPr/>
            </p:nvGrpSpPr>
            <p:grpSpPr>
              <a:xfrm rot="16200000">
                <a:off x="8164070" y="-338713"/>
                <a:ext cx="1516077" cy="2806777"/>
                <a:chOff x="670727" y="637020"/>
                <a:chExt cx="3188453" cy="5902917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5D5DBF9F-4230-F6F4-9E02-77DD29F16AA7}"/>
                    </a:ext>
                  </a:extLst>
                </p:cNvPr>
                <p:cNvGrpSpPr/>
                <p:nvPr/>
              </p:nvGrpSpPr>
              <p:grpSpPr>
                <a:xfrm flipH="1">
                  <a:off x="670727" y="2066577"/>
                  <a:ext cx="3188453" cy="3140549"/>
                  <a:chOff x="7771273" y="1273758"/>
                  <a:chExt cx="4192115" cy="4129132"/>
                </a:xfrm>
              </p:grpSpPr>
              <p:sp>
                <p:nvSpPr>
                  <p:cNvPr id="34" name="Oval 33">
                    <a:extLst>
                      <a:ext uri="{FF2B5EF4-FFF2-40B4-BE49-F238E27FC236}">
                        <a16:creationId xmlns:a16="http://schemas.microsoft.com/office/drawing/2014/main" id="{33551427-D4A4-881F-6BF6-81C68D9FFFA2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35" name="Graphic 34">
                    <a:extLst>
                      <a:ext uri="{FF2B5EF4-FFF2-40B4-BE49-F238E27FC236}">
                        <a16:creationId xmlns:a16="http://schemas.microsoft.com/office/drawing/2014/main" id="{AF89BAC0-3CF8-5596-118F-AC832AC1124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E932FFCD-264F-99F7-DCB2-093DE1A63A10}"/>
                    </a:ext>
                  </a:extLst>
                </p:cNvPr>
                <p:cNvGrpSpPr/>
                <p:nvPr/>
              </p:nvGrpSpPr>
              <p:grpSpPr>
                <a:xfrm flipH="1">
                  <a:off x="1609020" y="637020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32" name="Oval 31">
                    <a:extLst>
                      <a:ext uri="{FF2B5EF4-FFF2-40B4-BE49-F238E27FC236}">
                        <a16:creationId xmlns:a16="http://schemas.microsoft.com/office/drawing/2014/main" id="{87B8985B-949C-D280-D880-2703998FEE31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33" name="Graphic 32">
                    <a:extLst>
                      <a:ext uri="{FF2B5EF4-FFF2-40B4-BE49-F238E27FC236}">
                        <a16:creationId xmlns:a16="http://schemas.microsoft.com/office/drawing/2014/main" id="{B243C270-C1CA-CB23-F44F-47FC6B189FA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03E69CBC-4FFA-D145-EF02-C48C35AE7283}"/>
                    </a:ext>
                  </a:extLst>
                </p:cNvPr>
                <p:cNvGrpSpPr/>
                <p:nvPr/>
              </p:nvGrpSpPr>
              <p:grpSpPr>
                <a:xfrm flipH="1">
                  <a:off x="1609020" y="5247781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7EA9BDFF-89AE-8FE6-B8CA-39998C91066B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31" name="Graphic 30">
                    <a:extLst>
                      <a:ext uri="{FF2B5EF4-FFF2-40B4-BE49-F238E27FC236}">
                        <a16:creationId xmlns:a16="http://schemas.microsoft.com/office/drawing/2014/main" id="{A661B322-0F49-3D74-F853-F871119C1D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28291B8C-B436-75F8-F6B6-C9513957B908}"/>
                  </a:ext>
                </a:extLst>
              </p:cNvPr>
              <p:cNvGrpSpPr/>
              <p:nvPr/>
            </p:nvGrpSpPr>
            <p:grpSpPr>
              <a:xfrm rot="16200000">
                <a:off x="2543886" y="-338713"/>
                <a:ext cx="1516077" cy="2806777"/>
                <a:chOff x="670727" y="637020"/>
                <a:chExt cx="3188453" cy="5902917"/>
              </a:xfrm>
            </p:grpSpPr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9514AD1-00D2-DF49-0CE9-52EF3C901311}"/>
                    </a:ext>
                  </a:extLst>
                </p:cNvPr>
                <p:cNvGrpSpPr/>
                <p:nvPr/>
              </p:nvGrpSpPr>
              <p:grpSpPr>
                <a:xfrm flipH="1">
                  <a:off x="670727" y="2066577"/>
                  <a:ext cx="3188453" cy="3140549"/>
                  <a:chOff x="7771273" y="1273758"/>
                  <a:chExt cx="4192115" cy="4129132"/>
                </a:xfrm>
              </p:grpSpPr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C7E01C83-23A5-928E-C192-9426B2CF3AB3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45" name="Graphic 44">
                    <a:extLst>
                      <a:ext uri="{FF2B5EF4-FFF2-40B4-BE49-F238E27FC236}">
                        <a16:creationId xmlns:a16="http://schemas.microsoft.com/office/drawing/2014/main" id="{1FF68745-7BC9-7459-CA06-A8F589C7D97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775085B3-6342-8F49-DEB9-D310E06FD4AB}"/>
                    </a:ext>
                  </a:extLst>
                </p:cNvPr>
                <p:cNvGrpSpPr/>
                <p:nvPr/>
              </p:nvGrpSpPr>
              <p:grpSpPr>
                <a:xfrm flipH="1">
                  <a:off x="1609020" y="637020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DA1FB486-F563-E0B0-19B3-31CEF436DDBB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43" name="Graphic 42">
                    <a:extLst>
                      <a:ext uri="{FF2B5EF4-FFF2-40B4-BE49-F238E27FC236}">
                        <a16:creationId xmlns:a16="http://schemas.microsoft.com/office/drawing/2014/main" id="{77F4D4A4-BF7D-CD6D-1118-1EDCA851D7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9231A3E8-CE9F-4172-E131-EE6A4BC5683B}"/>
                    </a:ext>
                  </a:extLst>
                </p:cNvPr>
                <p:cNvGrpSpPr/>
                <p:nvPr/>
              </p:nvGrpSpPr>
              <p:grpSpPr>
                <a:xfrm flipH="1">
                  <a:off x="1609020" y="5247781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2058C755-9613-962A-7B4C-EAA6AA636199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41" name="Graphic 40">
                    <a:extLst>
                      <a:ext uri="{FF2B5EF4-FFF2-40B4-BE49-F238E27FC236}">
                        <a16:creationId xmlns:a16="http://schemas.microsoft.com/office/drawing/2014/main" id="{7A25CC57-D9C2-27A7-D778-D9B81D41A38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</p:grp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5D4F307-339F-425A-177A-5EB3908B5859}"/>
              </a:ext>
            </a:extLst>
          </p:cNvPr>
          <p:cNvSpPr txBox="1"/>
          <p:nvPr/>
        </p:nvSpPr>
        <p:spPr>
          <a:xfrm>
            <a:off x="4414092" y="529526"/>
            <a:ext cx="3175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946D67-6A22-5B92-49A4-C04CFDACE1DA}"/>
              </a:ext>
            </a:extLst>
          </p:cNvPr>
          <p:cNvSpPr txBox="1"/>
          <p:nvPr/>
        </p:nvSpPr>
        <p:spPr>
          <a:xfrm>
            <a:off x="277505" y="1298967"/>
            <a:ext cx="11510694" cy="3450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85908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phic 22">
            <a:extLst>
              <a:ext uri="{FF2B5EF4-FFF2-40B4-BE49-F238E27FC236}">
                <a16:creationId xmlns:a16="http://schemas.microsoft.com/office/drawing/2014/main" id="{5B12E82F-DAF7-7CC3-688D-E227D8773B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7492" r="27627"/>
          <a:stretch/>
        </p:blipFill>
        <p:spPr>
          <a:xfrm flipH="1">
            <a:off x="122829" y="150125"/>
            <a:ext cx="2272967" cy="2277152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3510BD48-5CE0-09C9-E2A4-B9F5F642F0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7492" r="27627"/>
          <a:stretch/>
        </p:blipFill>
        <p:spPr>
          <a:xfrm rot="5400000" flipH="1">
            <a:off x="9794112" y="152217"/>
            <a:ext cx="2272967" cy="2277152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BEEB753-90B9-C740-C45E-A82B6204AC28}"/>
              </a:ext>
            </a:extLst>
          </p:cNvPr>
          <p:cNvSpPr txBox="1"/>
          <p:nvPr/>
        </p:nvSpPr>
        <p:spPr>
          <a:xfrm>
            <a:off x="4454226" y="711673"/>
            <a:ext cx="3175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1F533D-60A3-F5BF-9193-C2C7D7406EBD}"/>
              </a:ext>
            </a:extLst>
          </p:cNvPr>
          <p:cNvSpPr txBox="1"/>
          <p:nvPr/>
        </p:nvSpPr>
        <p:spPr>
          <a:xfrm>
            <a:off x="1866169" y="1685395"/>
            <a:ext cx="8351559" cy="4143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3477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FA49089-71A2-9C24-03D7-464A0F820554}"/>
              </a:ext>
            </a:extLst>
          </p:cNvPr>
          <p:cNvGrpSpPr/>
          <p:nvPr/>
        </p:nvGrpSpPr>
        <p:grpSpPr>
          <a:xfrm rot="5400000">
            <a:off x="3847449" y="222650"/>
            <a:ext cx="4486213" cy="8305515"/>
            <a:chOff x="670727" y="637020"/>
            <a:chExt cx="3188453" cy="590291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CFD3E6F-1634-208C-F6EB-1E63B6772817}"/>
                </a:ext>
              </a:extLst>
            </p:cNvPr>
            <p:cNvGrpSpPr/>
            <p:nvPr/>
          </p:nvGrpSpPr>
          <p:grpSpPr>
            <a:xfrm flipH="1">
              <a:off x="670727" y="2066577"/>
              <a:ext cx="3188453" cy="3140549"/>
              <a:chOff x="7771273" y="1273758"/>
              <a:chExt cx="4192115" cy="4129132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F8C1BD24-167E-51EE-2ADC-FABB9A8EC3A1}"/>
                  </a:ext>
                </a:extLst>
              </p:cNvPr>
              <p:cNvSpPr/>
              <p:nvPr/>
            </p:nvSpPr>
            <p:spPr>
              <a:xfrm>
                <a:off x="7855975" y="1327210"/>
                <a:ext cx="4022712" cy="4022712"/>
              </a:xfrm>
              <a:prstGeom prst="ellipse">
                <a:avLst/>
              </a:prstGeom>
              <a:solidFill>
                <a:srgbClr val="0925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0" name="Graphic 19">
                <a:extLst>
                  <a:ext uri="{FF2B5EF4-FFF2-40B4-BE49-F238E27FC236}">
                    <a16:creationId xmlns:a16="http://schemas.microsoft.com/office/drawing/2014/main" id="{A62528BF-7ECD-A6F4-1134-AF2AF37DCF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r="-1523"/>
              <a:stretch/>
            </p:blipFill>
            <p:spPr>
              <a:xfrm>
                <a:off x="7771273" y="1273758"/>
                <a:ext cx="4192115" cy="4129132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E2F0B58-4F5F-DB42-845D-AD1DEF697EC3}"/>
                </a:ext>
              </a:extLst>
            </p:cNvPr>
            <p:cNvGrpSpPr/>
            <p:nvPr/>
          </p:nvGrpSpPr>
          <p:grpSpPr>
            <a:xfrm flipH="1">
              <a:off x="1609020" y="637020"/>
              <a:ext cx="1311866" cy="1292156"/>
              <a:chOff x="7771273" y="1273758"/>
              <a:chExt cx="4192115" cy="4129132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BE391B3C-EA55-CB51-2055-ACD270BA8711}"/>
                  </a:ext>
                </a:extLst>
              </p:cNvPr>
              <p:cNvSpPr/>
              <p:nvPr/>
            </p:nvSpPr>
            <p:spPr>
              <a:xfrm>
                <a:off x="7855975" y="1327210"/>
                <a:ext cx="4022712" cy="4022712"/>
              </a:xfrm>
              <a:prstGeom prst="ellipse">
                <a:avLst/>
              </a:prstGeom>
              <a:solidFill>
                <a:srgbClr val="0925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" name="Graphic 17">
                <a:extLst>
                  <a:ext uri="{FF2B5EF4-FFF2-40B4-BE49-F238E27FC236}">
                    <a16:creationId xmlns:a16="http://schemas.microsoft.com/office/drawing/2014/main" id="{765DA51F-B0D8-465D-E216-5AD69F35A8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r="-1523"/>
              <a:stretch/>
            </p:blipFill>
            <p:spPr>
              <a:xfrm>
                <a:off x="7771273" y="1273758"/>
                <a:ext cx="4192115" cy="4129132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C713A7-8943-ED95-032C-1B88EACF59B5}"/>
                </a:ext>
              </a:extLst>
            </p:cNvPr>
            <p:cNvGrpSpPr/>
            <p:nvPr/>
          </p:nvGrpSpPr>
          <p:grpSpPr>
            <a:xfrm flipH="1">
              <a:off x="1609020" y="5247781"/>
              <a:ext cx="1311866" cy="1292156"/>
              <a:chOff x="7771273" y="1273758"/>
              <a:chExt cx="4192115" cy="4129132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C18AAA6-CFB3-D5E1-1E08-5DA4B7ECFBBF}"/>
                  </a:ext>
                </a:extLst>
              </p:cNvPr>
              <p:cNvSpPr/>
              <p:nvPr/>
            </p:nvSpPr>
            <p:spPr>
              <a:xfrm>
                <a:off x="7855975" y="1327210"/>
                <a:ext cx="4022712" cy="4022712"/>
              </a:xfrm>
              <a:prstGeom prst="ellipse">
                <a:avLst/>
              </a:prstGeom>
              <a:solidFill>
                <a:srgbClr val="0925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" name="Graphic 15">
                <a:extLst>
                  <a:ext uri="{FF2B5EF4-FFF2-40B4-BE49-F238E27FC236}">
                    <a16:creationId xmlns:a16="http://schemas.microsoft.com/office/drawing/2014/main" id="{1D0B8768-44D9-2B02-CDD1-7FA6F85551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r="-1523"/>
              <a:stretch/>
            </p:blipFill>
            <p:spPr>
              <a:xfrm>
                <a:off x="7771273" y="1273758"/>
                <a:ext cx="4192115" cy="4129132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928398A-0FD1-8B2E-5E76-03CC0EBDA2CD}"/>
              </a:ext>
            </a:extLst>
          </p:cNvPr>
          <p:cNvSpPr/>
          <p:nvPr/>
        </p:nvSpPr>
        <p:spPr>
          <a:xfrm flipH="1">
            <a:off x="272142" y="239487"/>
            <a:ext cx="11636828" cy="4304928"/>
          </a:xfrm>
          <a:prstGeom prst="rect">
            <a:avLst/>
          </a:prstGeom>
          <a:solidFill>
            <a:srgbClr val="092535"/>
          </a:solidFill>
          <a:ln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B4E2F9-8514-E75B-147F-F717B0C8A4D1}"/>
              </a:ext>
            </a:extLst>
          </p:cNvPr>
          <p:cNvSpPr txBox="1"/>
          <p:nvPr/>
        </p:nvSpPr>
        <p:spPr>
          <a:xfrm>
            <a:off x="4456276" y="239486"/>
            <a:ext cx="3175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468245-7BB7-B4F5-6F52-86B66311E0C3}"/>
              </a:ext>
            </a:extLst>
          </p:cNvPr>
          <p:cNvSpPr txBox="1"/>
          <p:nvPr/>
        </p:nvSpPr>
        <p:spPr>
          <a:xfrm>
            <a:off x="330510" y="1213208"/>
            <a:ext cx="11527509" cy="2758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06933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69820D1-B3D3-BDAE-B5B1-13BE543E8E76}"/>
              </a:ext>
            </a:extLst>
          </p:cNvPr>
          <p:cNvGrpSpPr/>
          <p:nvPr/>
        </p:nvGrpSpPr>
        <p:grpSpPr>
          <a:xfrm rot="10800000">
            <a:off x="261257" y="239487"/>
            <a:ext cx="11669485" cy="6379027"/>
            <a:chOff x="250370" y="239487"/>
            <a:chExt cx="11669485" cy="637902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FA49089-71A2-9C24-03D7-464A0F820554}"/>
                </a:ext>
              </a:extLst>
            </p:cNvPr>
            <p:cNvGrpSpPr/>
            <p:nvPr/>
          </p:nvGrpSpPr>
          <p:grpSpPr>
            <a:xfrm rot="5400000">
              <a:off x="3847449" y="222650"/>
              <a:ext cx="4486213" cy="8305515"/>
              <a:chOff x="670727" y="637020"/>
              <a:chExt cx="3188453" cy="5902917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ECFD3E6F-1634-208C-F6EB-1E63B6772817}"/>
                  </a:ext>
                </a:extLst>
              </p:cNvPr>
              <p:cNvGrpSpPr/>
              <p:nvPr/>
            </p:nvGrpSpPr>
            <p:grpSpPr>
              <a:xfrm flipH="1">
                <a:off x="670727" y="2066577"/>
                <a:ext cx="3188453" cy="3140549"/>
                <a:chOff x="7771273" y="1273758"/>
                <a:chExt cx="4192115" cy="4129132"/>
              </a:xfrm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F8C1BD24-167E-51EE-2ADC-FABB9A8EC3A1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0" name="Graphic 19">
                  <a:extLst>
                    <a:ext uri="{FF2B5EF4-FFF2-40B4-BE49-F238E27FC236}">
                      <a16:creationId xmlns:a16="http://schemas.microsoft.com/office/drawing/2014/main" id="{A62528BF-7ECD-A6F4-1134-AF2AF37DCF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DE2F0B58-4F5F-DB42-845D-AD1DEF697EC3}"/>
                  </a:ext>
                </a:extLst>
              </p:cNvPr>
              <p:cNvGrpSpPr/>
              <p:nvPr/>
            </p:nvGrpSpPr>
            <p:grpSpPr>
              <a:xfrm flipH="1">
                <a:off x="1609020" y="637020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BE391B3C-EA55-CB51-2055-ACD270BA8711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8" name="Graphic 17">
                  <a:extLst>
                    <a:ext uri="{FF2B5EF4-FFF2-40B4-BE49-F238E27FC236}">
                      <a16:creationId xmlns:a16="http://schemas.microsoft.com/office/drawing/2014/main" id="{765DA51F-B0D8-465D-E216-5AD69F35A8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5C713A7-8943-ED95-032C-1B88EACF59B5}"/>
                  </a:ext>
                </a:extLst>
              </p:cNvPr>
              <p:cNvGrpSpPr/>
              <p:nvPr/>
            </p:nvGrpSpPr>
            <p:grpSpPr>
              <a:xfrm flipH="1">
                <a:off x="1609020" y="5247781"/>
                <a:ext cx="1311866" cy="1292156"/>
                <a:chOff x="7771273" y="1273758"/>
                <a:chExt cx="4192115" cy="4129132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4C18AAA6-CFB3-D5E1-1E08-5DA4B7ECFBBF}"/>
                    </a:ext>
                  </a:extLst>
                </p:cNvPr>
                <p:cNvSpPr/>
                <p:nvPr/>
              </p:nvSpPr>
              <p:spPr>
                <a:xfrm>
                  <a:off x="7855975" y="1327210"/>
                  <a:ext cx="4022712" cy="4022712"/>
                </a:xfrm>
                <a:prstGeom prst="ellipse">
                  <a:avLst/>
                </a:prstGeom>
                <a:solidFill>
                  <a:srgbClr val="09253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6" name="Graphic 15">
                  <a:extLst>
                    <a:ext uri="{FF2B5EF4-FFF2-40B4-BE49-F238E27FC236}">
                      <a16:creationId xmlns:a16="http://schemas.microsoft.com/office/drawing/2014/main" id="{1D0B8768-44D9-2B02-CDD1-7FA6F85551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r="-1523"/>
                <a:stretch/>
              </p:blipFill>
              <p:spPr>
                <a:xfrm>
                  <a:off x="7771273" y="1273758"/>
                  <a:ext cx="4192115" cy="4129132"/>
                </a:xfrm>
                <a:prstGeom prst="rect">
                  <a:avLst/>
                </a:prstGeom>
                <a:effectLst>
                  <a:outerShdw blurRad="50800" dist="38100" dir="10800000" sx="103000" sy="103000" algn="r" rotWithShape="0">
                    <a:prstClr val="black">
                      <a:alpha val="25000"/>
                    </a:prstClr>
                  </a:outerShdw>
                </a:effectLst>
              </p:spPr>
            </p:pic>
          </p:grp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928398A-0FD1-8B2E-5E76-03CC0EBDA2CD}"/>
                </a:ext>
              </a:extLst>
            </p:cNvPr>
            <p:cNvSpPr/>
            <p:nvPr/>
          </p:nvSpPr>
          <p:spPr>
            <a:xfrm flipH="1">
              <a:off x="250370" y="239487"/>
              <a:ext cx="11669485" cy="4304928"/>
            </a:xfrm>
            <a:prstGeom prst="rect">
              <a:avLst/>
            </a:prstGeom>
            <a:solidFill>
              <a:srgbClr val="092535"/>
            </a:solidFill>
            <a:ln>
              <a:solidFill>
                <a:srgbClr val="EDB15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9666146-1085-08ED-3C19-18C29AD063C4}"/>
              </a:ext>
            </a:extLst>
          </p:cNvPr>
          <p:cNvSpPr txBox="1"/>
          <p:nvPr/>
        </p:nvSpPr>
        <p:spPr>
          <a:xfrm>
            <a:off x="4458011" y="2469076"/>
            <a:ext cx="3175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EDA75-9A32-85E1-2FC1-9A3F76A1189B}"/>
              </a:ext>
            </a:extLst>
          </p:cNvPr>
          <p:cNvSpPr txBox="1"/>
          <p:nvPr/>
        </p:nvSpPr>
        <p:spPr>
          <a:xfrm>
            <a:off x="332245" y="3442798"/>
            <a:ext cx="11527509" cy="2758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52292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3A2DE8C-36E6-2D60-8B08-DDE715A88026}"/>
              </a:ext>
            </a:extLst>
          </p:cNvPr>
          <p:cNvGrpSpPr/>
          <p:nvPr/>
        </p:nvGrpSpPr>
        <p:grpSpPr>
          <a:xfrm>
            <a:off x="142240" y="711636"/>
            <a:ext cx="2646680" cy="5328920"/>
            <a:chOff x="142240" y="711636"/>
            <a:chExt cx="2646680" cy="5328920"/>
          </a:xfrm>
        </p:grpSpPr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4E0E01C4-BAF5-9CE9-6778-364A7932BD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50334"/>
            <a:stretch/>
          </p:blipFill>
          <p:spPr>
            <a:xfrm flipH="1">
              <a:off x="142240" y="711636"/>
              <a:ext cx="2646680" cy="5328920"/>
            </a:xfrm>
            <a:prstGeom prst="rect">
              <a:avLst/>
            </a:prstGeom>
            <a:effectLst>
              <a:outerShdw blurRad="50800" dist="38100" sx="103000" sy="103000" algn="l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B57B6B38-DA74-1408-90D1-CEBE07447F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50334"/>
            <a:stretch/>
          </p:blipFill>
          <p:spPr>
            <a:xfrm flipH="1">
              <a:off x="142240" y="2634969"/>
              <a:ext cx="719746" cy="1449161"/>
            </a:xfrm>
            <a:prstGeom prst="rect">
              <a:avLst/>
            </a:prstGeom>
            <a:effectLst>
              <a:outerShdw blurRad="50800" dist="38100" sx="103000" sy="103000" algn="l" rotWithShape="0">
                <a:prstClr val="black">
                  <a:alpha val="25000"/>
                </a:prstClr>
              </a:outerShdw>
            </a:effectLst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E48B7F7-815E-239C-6C14-0A3EF9C3EE20}"/>
              </a:ext>
            </a:extLst>
          </p:cNvPr>
          <p:cNvGrpSpPr/>
          <p:nvPr/>
        </p:nvGrpSpPr>
        <p:grpSpPr>
          <a:xfrm>
            <a:off x="9392920" y="711636"/>
            <a:ext cx="2646680" cy="5328920"/>
            <a:chOff x="9392920" y="711636"/>
            <a:chExt cx="2646680" cy="5328920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8029788F-85AD-4EA5-B436-0EB0872EBD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50334"/>
            <a:stretch/>
          </p:blipFill>
          <p:spPr>
            <a:xfrm>
              <a:off x="9392920" y="711636"/>
              <a:ext cx="2646680" cy="5328920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CE76E125-DF9A-7372-258F-A70841C416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50334"/>
            <a:stretch/>
          </p:blipFill>
          <p:spPr>
            <a:xfrm>
              <a:off x="11319854" y="2651515"/>
              <a:ext cx="719746" cy="1449161"/>
            </a:xfrm>
            <a:prstGeom prst="rect">
              <a:avLst/>
            </a:prstGeom>
            <a:effectLst>
              <a:outerShdw blurRad="50800" dist="38100" sx="103000" sy="103000" algn="l" rotWithShape="0">
                <a:prstClr val="black">
                  <a:alpha val="25000"/>
                </a:prstClr>
              </a:outerShdw>
            </a:effectLst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24BA296-6659-7B3B-242A-14AB4E4CC014}"/>
              </a:ext>
            </a:extLst>
          </p:cNvPr>
          <p:cNvGrpSpPr/>
          <p:nvPr/>
        </p:nvGrpSpPr>
        <p:grpSpPr>
          <a:xfrm rot="16200000">
            <a:off x="4767580" y="-1188284"/>
            <a:ext cx="2646680" cy="5328920"/>
            <a:chOff x="9392920" y="711636"/>
            <a:chExt cx="2646680" cy="5328920"/>
          </a:xfrm>
        </p:grpSpPr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67E9EF0B-21AB-07DF-8421-D250056EAD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50334"/>
            <a:stretch/>
          </p:blipFill>
          <p:spPr>
            <a:xfrm>
              <a:off x="9392920" y="711636"/>
              <a:ext cx="2646680" cy="5328920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52173CAB-D238-BDD7-D48E-79893A7C5F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50334"/>
            <a:stretch/>
          </p:blipFill>
          <p:spPr>
            <a:xfrm>
              <a:off x="11319854" y="2651515"/>
              <a:ext cx="719746" cy="1449161"/>
            </a:xfrm>
            <a:prstGeom prst="rect">
              <a:avLst/>
            </a:prstGeom>
            <a:effectLst>
              <a:outerShdw blurRad="50800" dist="38100" sx="103000" sy="103000" algn="l" rotWithShape="0">
                <a:prstClr val="black">
                  <a:alpha val="25000"/>
                </a:prstClr>
              </a:outerShdw>
            </a:effectLst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11306D2-B742-CB5B-E2D6-D092705AD5FC}"/>
              </a:ext>
            </a:extLst>
          </p:cNvPr>
          <p:cNvSpPr txBox="1"/>
          <p:nvPr/>
        </p:nvSpPr>
        <p:spPr>
          <a:xfrm>
            <a:off x="8823" y="2846126"/>
            <a:ext cx="121831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5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0E4F8A-D6C1-39D9-D72F-82A4C36B5829}"/>
              </a:ext>
            </a:extLst>
          </p:cNvPr>
          <p:cNvSpPr txBox="1"/>
          <p:nvPr/>
        </p:nvSpPr>
        <p:spPr>
          <a:xfrm>
            <a:off x="2833256" y="3666708"/>
            <a:ext cx="6534310" cy="2793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91351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0D4380E-295A-DCB7-CA86-B2A07906CC25}"/>
              </a:ext>
            </a:extLst>
          </p:cNvPr>
          <p:cNvGrpSpPr/>
          <p:nvPr/>
        </p:nvGrpSpPr>
        <p:grpSpPr>
          <a:xfrm flipV="1">
            <a:off x="122828" y="4408227"/>
            <a:ext cx="11946343" cy="2277152"/>
            <a:chOff x="122829" y="150125"/>
            <a:chExt cx="11946343" cy="2277152"/>
          </a:xfrm>
        </p:grpSpPr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5B12E82F-DAF7-7CC3-688D-E227D8773B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27492" r="27627"/>
            <a:stretch/>
          </p:blipFill>
          <p:spPr>
            <a:xfrm flipH="1">
              <a:off x="122829" y="150125"/>
              <a:ext cx="2272967" cy="2277152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3510BD48-5CE0-09C9-E2A4-B9F5F642F0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27492" r="27627"/>
            <a:stretch/>
          </p:blipFill>
          <p:spPr>
            <a:xfrm rot="5400000" flipH="1">
              <a:off x="9794112" y="152217"/>
              <a:ext cx="2272967" cy="2277152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25BDF36-30A9-3BFE-388E-270600050BF9}"/>
              </a:ext>
            </a:extLst>
          </p:cNvPr>
          <p:cNvSpPr txBox="1"/>
          <p:nvPr/>
        </p:nvSpPr>
        <p:spPr>
          <a:xfrm>
            <a:off x="4508277" y="653307"/>
            <a:ext cx="3175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E72951-81DF-2171-AE9C-43CF95E4D580}"/>
              </a:ext>
            </a:extLst>
          </p:cNvPr>
          <p:cNvSpPr txBox="1"/>
          <p:nvPr/>
        </p:nvSpPr>
        <p:spPr>
          <a:xfrm>
            <a:off x="1920220" y="1627029"/>
            <a:ext cx="8351559" cy="4143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34037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5E224FA7-A013-1343-E6C9-C618C4F54E04}"/>
              </a:ext>
            </a:extLst>
          </p:cNvPr>
          <p:cNvGrpSpPr/>
          <p:nvPr/>
        </p:nvGrpSpPr>
        <p:grpSpPr>
          <a:xfrm>
            <a:off x="245223" y="214906"/>
            <a:ext cx="2803186" cy="2686873"/>
            <a:chOff x="160147" y="193865"/>
            <a:chExt cx="4750771" cy="4553647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26191DC-BA7A-B27D-6D87-E16F3C2512C3}"/>
                </a:ext>
              </a:extLst>
            </p:cNvPr>
            <p:cNvGrpSpPr/>
            <p:nvPr/>
          </p:nvGrpSpPr>
          <p:grpSpPr>
            <a:xfrm>
              <a:off x="202685" y="220710"/>
              <a:ext cx="4708233" cy="4526802"/>
              <a:chOff x="202685" y="220710"/>
              <a:chExt cx="4708233" cy="4526802"/>
            </a:xfrm>
          </p:grpSpPr>
          <p:pic>
            <p:nvPicPr>
              <p:cNvPr id="11" name="Graphic 10">
                <a:extLst>
                  <a:ext uri="{FF2B5EF4-FFF2-40B4-BE49-F238E27FC236}">
                    <a16:creationId xmlns:a16="http://schemas.microsoft.com/office/drawing/2014/main" id="{6D9660EA-8160-2195-8C45-96C3C85976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047182" y="220710"/>
                <a:ext cx="2863736" cy="1104237"/>
              </a:xfrm>
              <a:prstGeom prst="rect">
                <a:avLst/>
              </a:prstGeom>
            </p:spPr>
          </p:pic>
          <p:pic>
            <p:nvPicPr>
              <p:cNvPr id="12" name="Graphic 11">
                <a:extLst>
                  <a:ext uri="{FF2B5EF4-FFF2-40B4-BE49-F238E27FC236}">
                    <a16:creationId xmlns:a16="http://schemas.microsoft.com/office/drawing/2014/main" id="{7F796DE9-3FA8-6CAE-81FB-07AC0F9BEA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 flipH="1">
                <a:off x="-677064" y="2763525"/>
                <a:ext cx="2863736" cy="1104237"/>
              </a:xfrm>
              <a:prstGeom prst="rect">
                <a:avLst/>
              </a:prstGeom>
            </p:spPr>
          </p:pic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E15E5B0-D992-167A-7FB5-3C3DCDAC8F50}"/>
                </a:ext>
              </a:extLst>
            </p:cNvPr>
            <p:cNvGrpSpPr/>
            <p:nvPr/>
          </p:nvGrpSpPr>
          <p:grpSpPr>
            <a:xfrm flipH="1">
              <a:off x="160147" y="193865"/>
              <a:ext cx="2105381" cy="2073749"/>
              <a:chOff x="7771272" y="1273758"/>
              <a:chExt cx="4192114" cy="4129132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D571CBB8-3F54-D066-4B8C-01618D15210D}"/>
                  </a:ext>
                </a:extLst>
              </p:cNvPr>
              <p:cNvSpPr/>
              <p:nvPr/>
            </p:nvSpPr>
            <p:spPr>
              <a:xfrm>
                <a:off x="7855975" y="1327210"/>
                <a:ext cx="4022712" cy="4022712"/>
              </a:xfrm>
              <a:prstGeom prst="ellipse">
                <a:avLst/>
              </a:prstGeom>
              <a:solidFill>
                <a:srgbClr val="0925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" name="Graphic 8">
                <a:extLst>
                  <a:ext uri="{FF2B5EF4-FFF2-40B4-BE49-F238E27FC236}">
                    <a16:creationId xmlns:a16="http://schemas.microsoft.com/office/drawing/2014/main" id="{6B1DE12B-99FB-26BE-6EC0-CA05F32C87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 r="-1523"/>
              <a:stretch/>
            </p:blipFill>
            <p:spPr>
              <a:xfrm>
                <a:off x="7771272" y="1273758"/>
                <a:ext cx="4192114" cy="4129132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D8BD919-8FB0-180D-1C93-B071CEC44856}"/>
              </a:ext>
            </a:extLst>
          </p:cNvPr>
          <p:cNvGrpSpPr/>
          <p:nvPr/>
        </p:nvGrpSpPr>
        <p:grpSpPr>
          <a:xfrm rot="10800000">
            <a:off x="7238544" y="2029125"/>
            <a:ext cx="4750771" cy="4553647"/>
            <a:chOff x="160147" y="193865"/>
            <a:chExt cx="4750771" cy="455364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1589798-F04B-5BFF-AF58-B42F1FB9AB6F}"/>
                </a:ext>
              </a:extLst>
            </p:cNvPr>
            <p:cNvGrpSpPr/>
            <p:nvPr/>
          </p:nvGrpSpPr>
          <p:grpSpPr>
            <a:xfrm>
              <a:off x="202685" y="220710"/>
              <a:ext cx="4708233" cy="4526802"/>
              <a:chOff x="202685" y="220710"/>
              <a:chExt cx="4708233" cy="4526802"/>
            </a:xfrm>
          </p:grpSpPr>
          <p:pic>
            <p:nvPicPr>
              <p:cNvPr id="20" name="Graphic 19">
                <a:extLst>
                  <a:ext uri="{FF2B5EF4-FFF2-40B4-BE49-F238E27FC236}">
                    <a16:creationId xmlns:a16="http://schemas.microsoft.com/office/drawing/2014/main" id="{D5A454AB-5B23-7108-1BC4-B58BA1ADDA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047182" y="220710"/>
                <a:ext cx="2863736" cy="1104237"/>
              </a:xfrm>
              <a:prstGeom prst="rect">
                <a:avLst/>
              </a:prstGeom>
            </p:spPr>
          </p:pic>
          <p:pic>
            <p:nvPicPr>
              <p:cNvPr id="21" name="Graphic 20">
                <a:extLst>
                  <a:ext uri="{FF2B5EF4-FFF2-40B4-BE49-F238E27FC236}">
                    <a16:creationId xmlns:a16="http://schemas.microsoft.com/office/drawing/2014/main" id="{C974C708-CC3F-5F5A-D307-0F35C684F5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 flipH="1">
                <a:off x="-677064" y="2763525"/>
                <a:ext cx="2863736" cy="1104237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1C4FFCD-CCF9-FD9F-8178-F331F94AB96F}"/>
                </a:ext>
              </a:extLst>
            </p:cNvPr>
            <p:cNvGrpSpPr/>
            <p:nvPr/>
          </p:nvGrpSpPr>
          <p:grpSpPr>
            <a:xfrm flipH="1">
              <a:off x="160147" y="193865"/>
              <a:ext cx="2105381" cy="2073749"/>
              <a:chOff x="7771272" y="1273758"/>
              <a:chExt cx="4192114" cy="4129132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163436F6-1A80-DD32-FB02-9C841C48E29C}"/>
                  </a:ext>
                </a:extLst>
              </p:cNvPr>
              <p:cNvSpPr/>
              <p:nvPr/>
            </p:nvSpPr>
            <p:spPr>
              <a:xfrm>
                <a:off x="7855975" y="1327210"/>
                <a:ext cx="4022712" cy="4022712"/>
              </a:xfrm>
              <a:prstGeom prst="ellipse">
                <a:avLst/>
              </a:prstGeom>
              <a:solidFill>
                <a:srgbClr val="0925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9" name="Graphic 18">
                <a:extLst>
                  <a:ext uri="{FF2B5EF4-FFF2-40B4-BE49-F238E27FC236}">
                    <a16:creationId xmlns:a16="http://schemas.microsoft.com/office/drawing/2014/main" id="{7854CF97-430C-5FB0-86D4-E2C43519A2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 r="-1523"/>
              <a:stretch/>
            </p:blipFill>
            <p:spPr>
              <a:xfrm>
                <a:off x="7771272" y="1273758"/>
                <a:ext cx="4192114" cy="4129132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FE3C6E7-47CB-2715-F6FE-2B53C72C107B}"/>
              </a:ext>
            </a:extLst>
          </p:cNvPr>
          <p:cNvSpPr txBox="1"/>
          <p:nvPr/>
        </p:nvSpPr>
        <p:spPr>
          <a:xfrm>
            <a:off x="4294485" y="464797"/>
            <a:ext cx="3175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7E54D7-0072-DBB6-74C2-8FA901A3C9BC}"/>
              </a:ext>
            </a:extLst>
          </p:cNvPr>
          <p:cNvSpPr txBox="1"/>
          <p:nvPr/>
        </p:nvSpPr>
        <p:spPr>
          <a:xfrm>
            <a:off x="1706428" y="1438519"/>
            <a:ext cx="8351559" cy="4143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1805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5062FAC0-3DAB-DEED-CC88-B1FD30E1E3D5}"/>
              </a:ext>
            </a:extLst>
          </p:cNvPr>
          <p:cNvSpPr/>
          <p:nvPr/>
        </p:nvSpPr>
        <p:spPr>
          <a:xfrm rot="20991505">
            <a:off x="7609665" y="1236832"/>
            <a:ext cx="2472693" cy="2435544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58F259B-10B7-A5C9-E89C-EDEFCB33C0FB}"/>
              </a:ext>
            </a:extLst>
          </p:cNvPr>
          <p:cNvSpPr/>
          <p:nvPr/>
        </p:nvSpPr>
        <p:spPr>
          <a:xfrm>
            <a:off x="7562697" y="3533324"/>
            <a:ext cx="982103" cy="967348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13413E-2C7D-0172-2AB4-5C63FE1CCE9B}"/>
              </a:ext>
            </a:extLst>
          </p:cNvPr>
          <p:cNvSpPr/>
          <p:nvPr/>
        </p:nvSpPr>
        <p:spPr>
          <a:xfrm>
            <a:off x="10211835" y="1660534"/>
            <a:ext cx="1585462" cy="156164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635CD7A3-273A-9E5A-BB70-6D0A732371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4551" r="19138"/>
          <a:stretch/>
        </p:blipFill>
        <p:spPr>
          <a:xfrm flipH="1">
            <a:off x="150470" y="144683"/>
            <a:ext cx="5194400" cy="4204243"/>
          </a:xfrm>
          <a:prstGeom prst="rect">
            <a:avLst/>
          </a:prstGeom>
          <a:effectLst>
            <a:outerShdw blurRad="50800" dist="38100" dir="2700000" sx="103000" sy="103000" algn="tl" rotWithShape="0">
              <a:prstClr val="black">
                <a:alpha val="25000"/>
              </a:prstClr>
            </a:outerShdw>
          </a:effectLst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13538EDF-9E6C-4001-4186-580561D91E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 b="13686"/>
          <a:stretch/>
        </p:blipFill>
        <p:spPr>
          <a:xfrm flipH="1">
            <a:off x="742413" y="4432083"/>
            <a:ext cx="2683279" cy="2281233"/>
          </a:xfrm>
          <a:prstGeom prst="rect">
            <a:avLst/>
          </a:prstGeom>
          <a:effectLst>
            <a:outerShdw blurRad="50800" dist="38100" dir="16200000" sx="103000" sy="103000" rotWithShape="0">
              <a:prstClr val="black">
                <a:alpha val="25000"/>
              </a:prstClr>
            </a:outerShd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B365839-B3AE-2A75-DF5E-9ACE7373C347}"/>
              </a:ext>
            </a:extLst>
          </p:cNvPr>
          <p:cNvSpPr txBox="1"/>
          <p:nvPr/>
        </p:nvSpPr>
        <p:spPr>
          <a:xfrm>
            <a:off x="8866083" y="580478"/>
            <a:ext cx="3175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13A5B68-BC12-CBE1-71FA-6AB848E7338A}"/>
              </a:ext>
            </a:extLst>
          </p:cNvPr>
          <p:cNvSpPr txBox="1"/>
          <p:nvPr/>
        </p:nvSpPr>
        <p:spPr>
          <a:xfrm>
            <a:off x="5558678" y="1349919"/>
            <a:ext cx="6321391" cy="4835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96036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5062FAC0-3DAB-DEED-CC88-B1FD30E1E3D5}"/>
              </a:ext>
            </a:extLst>
          </p:cNvPr>
          <p:cNvSpPr/>
          <p:nvPr/>
        </p:nvSpPr>
        <p:spPr>
          <a:xfrm rot="20991505">
            <a:off x="7609665" y="1236832"/>
            <a:ext cx="2472693" cy="2435544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58F259B-10B7-A5C9-E89C-EDEFCB33C0FB}"/>
              </a:ext>
            </a:extLst>
          </p:cNvPr>
          <p:cNvSpPr/>
          <p:nvPr/>
        </p:nvSpPr>
        <p:spPr>
          <a:xfrm>
            <a:off x="7562697" y="3533324"/>
            <a:ext cx="982103" cy="967348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13413E-2C7D-0172-2AB4-5C63FE1CCE9B}"/>
              </a:ext>
            </a:extLst>
          </p:cNvPr>
          <p:cNvSpPr/>
          <p:nvPr/>
        </p:nvSpPr>
        <p:spPr>
          <a:xfrm>
            <a:off x="10211835" y="1660534"/>
            <a:ext cx="1585462" cy="156164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635CD7A3-273A-9E5A-BB70-6D0A732371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4551" r="19138"/>
          <a:stretch/>
        </p:blipFill>
        <p:spPr>
          <a:xfrm flipV="1">
            <a:off x="6784201" y="2421517"/>
            <a:ext cx="5194400" cy="4204243"/>
          </a:xfrm>
          <a:prstGeom prst="rect">
            <a:avLst/>
          </a:prstGeom>
          <a:effectLst>
            <a:outerShdw blurRad="50800" dist="38100" dir="13500000" sx="102000" sy="102000" algn="br" rotWithShape="0">
              <a:prstClr val="black">
                <a:alpha val="25000"/>
              </a:prstClr>
            </a:outerShdw>
          </a:effectLst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13538EDF-9E6C-4001-4186-580561D91E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 b="16847"/>
          <a:stretch/>
        </p:blipFill>
        <p:spPr>
          <a:xfrm flipV="1">
            <a:off x="8703379" y="140676"/>
            <a:ext cx="2683279" cy="2197683"/>
          </a:xfrm>
          <a:prstGeom prst="rect">
            <a:avLst/>
          </a:prstGeom>
          <a:effectLst>
            <a:outerShdw blurRad="50800" dist="38100" dir="5400000" sx="102000" sy="102000" algn="t" rotWithShape="0">
              <a:prstClr val="black">
                <a:alpha val="25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2000E2-F978-200D-60EA-3B11827B14A6}"/>
              </a:ext>
            </a:extLst>
          </p:cNvPr>
          <p:cNvSpPr txBox="1"/>
          <p:nvPr/>
        </p:nvSpPr>
        <p:spPr>
          <a:xfrm>
            <a:off x="3635331" y="531840"/>
            <a:ext cx="3175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417983-0612-7D7C-4D0D-DE81CD2AC20B}"/>
              </a:ext>
            </a:extLst>
          </p:cNvPr>
          <p:cNvSpPr txBox="1"/>
          <p:nvPr/>
        </p:nvSpPr>
        <p:spPr>
          <a:xfrm>
            <a:off x="327926" y="1301281"/>
            <a:ext cx="6321391" cy="4835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2447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5062FAC0-3DAB-DEED-CC88-B1FD30E1E3D5}"/>
              </a:ext>
            </a:extLst>
          </p:cNvPr>
          <p:cNvSpPr/>
          <p:nvPr/>
        </p:nvSpPr>
        <p:spPr>
          <a:xfrm rot="20991505">
            <a:off x="7609665" y="1236832"/>
            <a:ext cx="2472693" cy="2435544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58F259B-10B7-A5C9-E89C-EDEFCB33C0FB}"/>
              </a:ext>
            </a:extLst>
          </p:cNvPr>
          <p:cNvSpPr/>
          <p:nvPr/>
        </p:nvSpPr>
        <p:spPr>
          <a:xfrm>
            <a:off x="7562697" y="3533324"/>
            <a:ext cx="982103" cy="967348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13413E-2C7D-0172-2AB4-5C63FE1CCE9B}"/>
              </a:ext>
            </a:extLst>
          </p:cNvPr>
          <p:cNvSpPr/>
          <p:nvPr/>
        </p:nvSpPr>
        <p:spPr>
          <a:xfrm>
            <a:off x="10211835" y="1660534"/>
            <a:ext cx="1585462" cy="156164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ACE7671B-3874-151E-AE56-0C67B74D4A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flipH="1">
            <a:off x="3174876" y="551763"/>
            <a:ext cx="5842248" cy="5754473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3583F88-9AE2-B822-82A1-8C4B80C87D20}"/>
              </a:ext>
            </a:extLst>
          </p:cNvPr>
          <p:cNvSpPr/>
          <p:nvPr/>
        </p:nvSpPr>
        <p:spPr>
          <a:xfrm flipH="1">
            <a:off x="394703" y="2012556"/>
            <a:ext cx="11402595" cy="2832886"/>
          </a:xfrm>
          <a:prstGeom prst="rect">
            <a:avLst/>
          </a:prstGeom>
          <a:solidFill>
            <a:srgbClr val="092535"/>
          </a:solidFill>
          <a:ln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3D80D21-988E-A2A3-3029-D8540440CEB9}"/>
              </a:ext>
            </a:extLst>
          </p:cNvPr>
          <p:cNvSpPr txBox="1"/>
          <p:nvPr/>
        </p:nvSpPr>
        <p:spPr>
          <a:xfrm>
            <a:off x="1407622" y="2839314"/>
            <a:ext cx="9376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72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با تشکر از توجه شما دانشجویان عزیز</a:t>
            </a:r>
            <a:endParaRPr lang="en-US" sz="72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2969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11" dur="4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5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2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5062FAC0-3DAB-DEED-CC88-B1FD30E1E3D5}"/>
              </a:ext>
            </a:extLst>
          </p:cNvPr>
          <p:cNvSpPr/>
          <p:nvPr/>
        </p:nvSpPr>
        <p:spPr>
          <a:xfrm rot="20991505">
            <a:off x="7609665" y="1236832"/>
            <a:ext cx="2472693" cy="2435544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4781E09-0B45-6C8D-C3F2-A6D7BEADF0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20601456">
            <a:off x="7594033" y="1223981"/>
            <a:ext cx="2472693" cy="2435544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029788F-85AD-4EA5-B436-0EB0872EBD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>
            <a:off x="8580120" y="3222176"/>
            <a:ext cx="3449320" cy="3397499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858F259B-10B7-A5C9-E89C-EDEFCB33C0FB}"/>
              </a:ext>
            </a:extLst>
          </p:cNvPr>
          <p:cNvSpPr/>
          <p:nvPr/>
        </p:nvSpPr>
        <p:spPr>
          <a:xfrm>
            <a:off x="7562697" y="3533324"/>
            <a:ext cx="982103" cy="967348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1F20AB6C-65AD-D879-3E3C-B4ECC841BA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>
            <a:off x="7622470" y="3533324"/>
            <a:ext cx="982103" cy="967348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6D13413E-2C7D-0172-2AB4-5C63FE1CCE9B}"/>
              </a:ext>
            </a:extLst>
          </p:cNvPr>
          <p:cNvSpPr/>
          <p:nvPr/>
        </p:nvSpPr>
        <p:spPr>
          <a:xfrm>
            <a:off x="10211835" y="1660534"/>
            <a:ext cx="1585462" cy="156164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0B1D9C39-B1B1-69B3-BA74-1B06E977DA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>
            <a:off x="10413948" y="1806115"/>
            <a:ext cx="1585461" cy="1561642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21205444-9E47-CBE7-EA0F-A340A44466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 b="41253"/>
          <a:stretch/>
        </p:blipFill>
        <p:spPr>
          <a:xfrm>
            <a:off x="5041249" y="4335650"/>
            <a:ext cx="4041543" cy="2338617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FBA61F97-7AE2-9739-DF5F-B0AEAEAFEA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8978" r="1456"/>
          <a:stretch/>
        </p:blipFill>
        <p:spPr>
          <a:xfrm>
            <a:off x="9201574" y="122830"/>
            <a:ext cx="2862914" cy="1772796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3B46B33-E79A-40C6-CE80-E9D3056C78A8}"/>
              </a:ext>
            </a:extLst>
          </p:cNvPr>
          <p:cNvSpPr txBox="1"/>
          <p:nvPr/>
        </p:nvSpPr>
        <p:spPr>
          <a:xfrm>
            <a:off x="127512" y="177459"/>
            <a:ext cx="7640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5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EEE97D-4A32-2EFC-5F10-B23A0596E5B5}"/>
              </a:ext>
            </a:extLst>
          </p:cNvPr>
          <p:cNvSpPr txBox="1"/>
          <p:nvPr/>
        </p:nvSpPr>
        <p:spPr>
          <a:xfrm>
            <a:off x="594779" y="1147224"/>
            <a:ext cx="6534310" cy="2793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92992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3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5062FAC0-3DAB-DEED-CC88-B1FD30E1E3D5}"/>
              </a:ext>
            </a:extLst>
          </p:cNvPr>
          <p:cNvSpPr/>
          <p:nvPr/>
        </p:nvSpPr>
        <p:spPr>
          <a:xfrm rot="20991505">
            <a:off x="7609665" y="1236832"/>
            <a:ext cx="2472693" cy="2435544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58F259B-10B7-A5C9-E89C-EDEFCB33C0FB}"/>
              </a:ext>
            </a:extLst>
          </p:cNvPr>
          <p:cNvSpPr/>
          <p:nvPr/>
        </p:nvSpPr>
        <p:spPr>
          <a:xfrm>
            <a:off x="7562697" y="3533324"/>
            <a:ext cx="982103" cy="967348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13413E-2C7D-0172-2AB4-5C63FE1CCE9B}"/>
              </a:ext>
            </a:extLst>
          </p:cNvPr>
          <p:cNvSpPr/>
          <p:nvPr/>
        </p:nvSpPr>
        <p:spPr>
          <a:xfrm>
            <a:off x="10211835" y="1660534"/>
            <a:ext cx="1585462" cy="156164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4781E09-0B45-6C8D-C3F2-A6D7BEADF0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998544" flipH="1">
            <a:off x="2262279" y="1223981"/>
            <a:ext cx="2472693" cy="2435544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029788F-85AD-4EA5-B436-0EB0872EBD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flipH="1">
            <a:off x="299565" y="3222176"/>
            <a:ext cx="3449320" cy="3397499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1F20AB6C-65AD-D879-3E3C-B4ECC841BA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flipH="1">
            <a:off x="3724432" y="3533324"/>
            <a:ext cx="982103" cy="967348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0B1D9C39-B1B1-69B3-BA74-1B06E977DA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flipH="1">
            <a:off x="329596" y="1806115"/>
            <a:ext cx="1585461" cy="1561642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21205444-9E47-CBE7-EA0F-A340A44466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 b="41253"/>
          <a:stretch/>
        </p:blipFill>
        <p:spPr>
          <a:xfrm flipH="1">
            <a:off x="3246213" y="4335650"/>
            <a:ext cx="4041543" cy="2338617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FBA61F97-7AE2-9739-DF5F-B0AEAEAFEA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8978" r="1456"/>
          <a:stretch/>
        </p:blipFill>
        <p:spPr>
          <a:xfrm flipH="1">
            <a:off x="264517" y="122830"/>
            <a:ext cx="2862914" cy="1772796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32BB91-5637-4260-0DA6-91A7936FF9E2}"/>
              </a:ext>
            </a:extLst>
          </p:cNvPr>
          <p:cNvSpPr txBox="1"/>
          <p:nvPr/>
        </p:nvSpPr>
        <p:spPr>
          <a:xfrm>
            <a:off x="4795720" y="362284"/>
            <a:ext cx="7640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5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67469B-E1E9-94E7-A17B-5481B014D1B3}"/>
              </a:ext>
            </a:extLst>
          </p:cNvPr>
          <p:cNvSpPr txBox="1"/>
          <p:nvPr/>
        </p:nvSpPr>
        <p:spPr>
          <a:xfrm>
            <a:off x="5262987" y="1332049"/>
            <a:ext cx="6534310" cy="2793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6609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5062FAC0-3DAB-DEED-CC88-B1FD30E1E3D5}"/>
              </a:ext>
            </a:extLst>
          </p:cNvPr>
          <p:cNvSpPr/>
          <p:nvPr/>
        </p:nvSpPr>
        <p:spPr>
          <a:xfrm rot="20991505">
            <a:off x="7609665" y="1236832"/>
            <a:ext cx="2472693" cy="2435544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58F259B-10B7-A5C9-E89C-EDEFCB33C0FB}"/>
              </a:ext>
            </a:extLst>
          </p:cNvPr>
          <p:cNvSpPr/>
          <p:nvPr/>
        </p:nvSpPr>
        <p:spPr>
          <a:xfrm>
            <a:off x="7562697" y="3533324"/>
            <a:ext cx="982103" cy="967348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13413E-2C7D-0172-2AB4-5C63FE1CCE9B}"/>
              </a:ext>
            </a:extLst>
          </p:cNvPr>
          <p:cNvSpPr/>
          <p:nvPr/>
        </p:nvSpPr>
        <p:spPr>
          <a:xfrm>
            <a:off x="10211835" y="1660534"/>
            <a:ext cx="1585462" cy="156164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4CF612-AB73-5D8F-1A44-AB436E4E01FA}"/>
              </a:ext>
            </a:extLst>
          </p:cNvPr>
          <p:cNvSpPr/>
          <p:nvPr/>
        </p:nvSpPr>
        <p:spPr>
          <a:xfrm flipH="1">
            <a:off x="2264954" y="1394273"/>
            <a:ext cx="9744501" cy="4032841"/>
          </a:xfrm>
          <a:prstGeom prst="rect">
            <a:avLst/>
          </a:prstGeom>
          <a:noFill/>
          <a:ln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AE22AFC-005B-2DC2-73C9-7A1C82CCB63C}"/>
              </a:ext>
            </a:extLst>
          </p:cNvPr>
          <p:cNvGrpSpPr/>
          <p:nvPr/>
        </p:nvGrpSpPr>
        <p:grpSpPr>
          <a:xfrm flipH="1">
            <a:off x="182544" y="1350950"/>
            <a:ext cx="4192115" cy="4129132"/>
            <a:chOff x="7771273" y="1273758"/>
            <a:chExt cx="4192115" cy="412913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FB64434-8B38-4BCF-15A1-73BBCF3FF6BA}"/>
                </a:ext>
              </a:extLst>
            </p:cNvPr>
            <p:cNvSpPr/>
            <p:nvPr/>
          </p:nvSpPr>
          <p:spPr>
            <a:xfrm>
              <a:off x="7855975" y="1327210"/>
              <a:ext cx="4022712" cy="4022712"/>
            </a:xfrm>
            <a:prstGeom prst="ellipse">
              <a:avLst/>
            </a:prstGeom>
            <a:solidFill>
              <a:srgbClr val="09253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C86876E1-A703-0A00-F229-D074202526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-1523"/>
            <a:stretch/>
          </p:blipFill>
          <p:spPr>
            <a:xfrm>
              <a:off x="7771273" y="1273758"/>
              <a:ext cx="4192115" cy="4129132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29322FE-00A1-4C74-2ACC-723B0EDEFF04}"/>
              </a:ext>
            </a:extLst>
          </p:cNvPr>
          <p:cNvGrpSpPr/>
          <p:nvPr/>
        </p:nvGrpSpPr>
        <p:grpSpPr>
          <a:xfrm flipH="1">
            <a:off x="10983662" y="905933"/>
            <a:ext cx="1012145" cy="996938"/>
            <a:chOff x="7771273" y="1273758"/>
            <a:chExt cx="4192115" cy="412913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B97A376-F33F-6168-A0B4-6923505FFB84}"/>
                </a:ext>
              </a:extLst>
            </p:cNvPr>
            <p:cNvSpPr/>
            <p:nvPr/>
          </p:nvSpPr>
          <p:spPr>
            <a:xfrm>
              <a:off x="7855975" y="1327210"/>
              <a:ext cx="4022712" cy="4022712"/>
            </a:xfrm>
            <a:prstGeom prst="ellipse">
              <a:avLst/>
            </a:prstGeom>
            <a:solidFill>
              <a:srgbClr val="09253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D5B37C3A-428A-A839-7A9C-AB8C2EFA36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-1523"/>
            <a:stretch/>
          </p:blipFill>
          <p:spPr>
            <a:xfrm>
              <a:off x="7771273" y="1273758"/>
              <a:ext cx="4192115" cy="4129132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FF68000-FE5D-D90B-BC31-00267380AB8D}"/>
              </a:ext>
            </a:extLst>
          </p:cNvPr>
          <p:cNvGrpSpPr/>
          <p:nvPr/>
        </p:nvGrpSpPr>
        <p:grpSpPr>
          <a:xfrm flipH="1">
            <a:off x="10963212" y="4955129"/>
            <a:ext cx="1012145" cy="996938"/>
            <a:chOff x="7771273" y="1273758"/>
            <a:chExt cx="4192115" cy="4129132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5B87DA9-02DE-D9DA-593E-F9E2760B6187}"/>
                </a:ext>
              </a:extLst>
            </p:cNvPr>
            <p:cNvSpPr/>
            <p:nvPr/>
          </p:nvSpPr>
          <p:spPr>
            <a:xfrm>
              <a:off x="7855975" y="1327210"/>
              <a:ext cx="4022712" cy="4022712"/>
            </a:xfrm>
            <a:prstGeom prst="ellipse">
              <a:avLst/>
            </a:prstGeom>
            <a:solidFill>
              <a:srgbClr val="09253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777ED835-D3DF-C136-87C6-F64CC233F1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-1523"/>
            <a:stretch/>
          </p:blipFill>
          <p:spPr>
            <a:xfrm>
              <a:off x="7771273" y="1273758"/>
              <a:ext cx="4192115" cy="4129132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5C86FA8-C315-7010-ADD4-0168DB52529B}"/>
              </a:ext>
            </a:extLst>
          </p:cNvPr>
          <p:cNvSpPr txBox="1"/>
          <p:nvPr/>
        </p:nvSpPr>
        <p:spPr>
          <a:xfrm>
            <a:off x="7414555" y="1569180"/>
            <a:ext cx="40547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C9378D-445F-E7FB-83FD-06E9F163729B}"/>
              </a:ext>
            </a:extLst>
          </p:cNvPr>
          <p:cNvSpPr txBox="1"/>
          <p:nvPr/>
        </p:nvSpPr>
        <p:spPr>
          <a:xfrm>
            <a:off x="4469802" y="2251916"/>
            <a:ext cx="6534310" cy="2793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94551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9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9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26" dur="3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28" dur="3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F2D1892-7422-D998-65EA-7117D3F90B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9156198" y="4097932"/>
            <a:ext cx="2290364" cy="2255955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ACE7671B-3874-151E-AE56-0C67B74D4A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9122567" y="501317"/>
            <a:ext cx="2290364" cy="2255955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3583F88-9AE2-B822-82A1-8C4B80C87D20}"/>
              </a:ext>
            </a:extLst>
          </p:cNvPr>
          <p:cNvSpPr/>
          <p:nvPr/>
        </p:nvSpPr>
        <p:spPr>
          <a:xfrm rot="16200000" flipH="1">
            <a:off x="8484860" y="2281414"/>
            <a:ext cx="3599409" cy="2289586"/>
          </a:xfrm>
          <a:prstGeom prst="rect">
            <a:avLst/>
          </a:prstGeom>
          <a:solidFill>
            <a:srgbClr val="092535"/>
          </a:solidFill>
          <a:ln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72C13383-96D7-9D92-DAE6-20F03F4E30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6411359" y="4097932"/>
            <a:ext cx="2290364" cy="2255955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8DED3DFC-6374-DC2B-723B-63D6F75811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6377728" y="501317"/>
            <a:ext cx="2290364" cy="2255955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2031EC1-22FA-D122-6E68-6C2E466D37D7}"/>
              </a:ext>
            </a:extLst>
          </p:cNvPr>
          <p:cNvSpPr/>
          <p:nvPr/>
        </p:nvSpPr>
        <p:spPr>
          <a:xfrm rot="16200000" flipH="1">
            <a:off x="5740021" y="2281414"/>
            <a:ext cx="3599409" cy="2289586"/>
          </a:xfrm>
          <a:prstGeom prst="rect">
            <a:avLst/>
          </a:prstGeom>
          <a:solidFill>
            <a:srgbClr val="092535"/>
          </a:solidFill>
          <a:ln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F09F461D-8288-1384-8741-8F40669FCA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3666521" y="4097932"/>
            <a:ext cx="2290364" cy="2255955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BAED857E-42B8-BBF6-336E-36FA389199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3632890" y="501317"/>
            <a:ext cx="2290364" cy="2255955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341DFC-486E-5EE6-4704-BD1287728958}"/>
              </a:ext>
            </a:extLst>
          </p:cNvPr>
          <p:cNvSpPr/>
          <p:nvPr/>
        </p:nvSpPr>
        <p:spPr>
          <a:xfrm rot="16200000" flipH="1">
            <a:off x="2995183" y="2281414"/>
            <a:ext cx="3599409" cy="2289586"/>
          </a:xfrm>
          <a:prstGeom prst="rect">
            <a:avLst/>
          </a:prstGeom>
          <a:solidFill>
            <a:srgbClr val="092535"/>
          </a:solidFill>
          <a:ln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8737CC27-0152-C0D2-4D4B-B3666FECC1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921683" y="4097932"/>
            <a:ext cx="2290364" cy="2255955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020BB302-9A4A-8D5D-FF58-29B93DA3A7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-1523"/>
          <a:stretch/>
        </p:blipFill>
        <p:spPr>
          <a:xfrm rot="16200000" flipH="1">
            <a:off x="888052" y="501317"/>
            <a:ext cx="2290364" cy="2255955"/>
          </a:xfrm>
          <a:prstGeom prst="rect">
            <a:avLst/>
          </a:prstGeom>
          <a:effectLst>
            <a:outerShdw blurRad="50800" dist="38100" dir="10800000" sx="103000" sy="103000" algn="r" rotWithShape="0">
              <a:prstClr val="black">
                <a:alpha val="25000"/>
              </a:prstClr>
            </a:outerShdw>
          </a:effec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6A611C3-27ED-A6F3-50FC-38E2C45728AF}"/>
              </a:ext>
            </a:extLst>
          </p:cNvPr>
          <p:cNvSpPr/>
          <p:nvPr/>
        </p:nvSpPr>
        <p:spPr>
          <a:xfrm rot="16200000" flipH="1">
            <a:off x="250345" y="2281414"/>
            <a:ext cx="3599409" cy="2289586"/>
          </a:xfrm>
          <a:prstGeom prst="rect">
            <a:avLst/>
          </a:prstGeom>
          <a:solidFill>
            <a:srgbClr val="092535"/>
          </a:solidFill>
          <a:ln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DEB0A2-7DED-50D6-057D-A6031B236084}"/>
              </a:ext>
            </a:extLst>
          </p:cNvPr>
          <p:cNvSpPr txBox="1"/>
          <p:nvPr/>
        </p:nvSpPr>
        <p:spPr>
          <a:xfrm>
            <a:off x="900807" y="1548678"/>
            <a:ext cx="2289587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800" b="1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6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BCBDFB-042D-3F11-054C-20FBEDEC9334}"/>
              </a:ext>
            </a:extLst>
          </p:cNvPr>
          <p:cNvSpPr txBox="1"/>
          <p:nvPr/>
        </p:nvSpPr>
        <p:spPr>
          <a:xfrm>
            <a:off x="3652733" y="1548678"/>
            <a:ext cx="2289587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800" b="1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6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2748C11-F283-004E-213E-19227BB8CD3B}"/>
              </a:ext>
            </a:extLst>
          </p:cNvPr>
          <p:cNvSpPr txBox="1"/>
          <p:nvPr/>
        </p:nvSpPr>
        <p:spPr>
          <a:xfrm>
            <a:off x="6404659" y="1548678"/>
            <a:ext cx="2289587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800" b="1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6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E758861-1E8B-672A-96EE-D8C138C6527B}"/>
              </a:ext>
            </a:extLst>
          </p:cNvPr>
          <p:cNvSpPr txBox="1"/>
          <p:nvPr/>
        </p:nvSpPr>
        <p:spPr>
          <a:xfrm>
            <a:off x="9156586" y="1548678"/>
            <a:ext cx="2289587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800" b="1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6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65291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6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3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3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3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1" grpId="0" animBg="1"/>
      <p:bldP spid="15" grpId="0" animBg="1"/>
      <p:bldP spid="19" grpId="0" animBg="1"/>
      <p:bldP spid="20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5062FAC0-3DAB-DEED-CC88-B1FD30E1E3D5}"/>
              </a:ext>
            </a:extLst>
          </p:cNvPr>
          <p:cNvSpPr/>
          <p:nvPr/>
        </p:nvSpPr>
        <p:spPr>
          <a:xfrm rot="20991505">
            <a:off x="7609665" y="1236832"/>
            <a:ext cx="2472693" cy="2435544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58F259B-10B7-A5C9-E89C-EDEFCB33C0FB}"/>
              </a:ext>
            </a:extLst>
          </p:cNvPr>
          <p:cNvSpPr/>
          <p:nvPr/>
        </p:nvSpPr>
        <p:spPr>
          <a:xfrm>
            <a:off x="7562697" y="3533324"/>
            <a:ext cx="982103" cy="967348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13413E-2C7D-0172-2AB4-5C63FE1CCE9B}"/>
              </a:ext>
            </a:extLst>
          </p:cNvPr>
          <p:cNvSpPr/>
          <p:nvPr/>
        </p:nvSpPr>
        <p:spPr>
          <a:xfrm>
            <a:off x="10211835" y="1660534"/>
            <a:ext cx="1585462" cy="156164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4CF612-AB73-5D8F-1A44-AB436E4E01FA}"/>
              </a:ext>
            </a:extLst>
          </p:cNvPr>
          <p:cNvSpPr/>
          <p:nvPr/>
        </p:nvSpPr>
        <p:spPr>
          <a:xfrm>
            <a:off x="182544" y="1394273"/>
            <a:ext cx="9744501" cy="4032841"/>
          </a:xfrm>
          <a:prstGeom prst="rect">
            <a:avLst/>
          </a:prstGeom>
          <a:noFill/>
          <a:ln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AE22AFC-005B-2DC2-73C9-7A1C82CCB63C}"/>
              </a:ext>
            </a:extLst>
          </p:cNvPr>
          <p:cNvGrpSpPr/>
          <p:nvPr/>
        </p:nvGrpSpPr>
        <p:grpSpPr>
          <a:xfrm>
            <a:off x="7817340" y="1350950"/>
            <a:ext cx="4192115" cy="4129132"/>
            <a:chOff x="7771273" y="1273758"/>
            <a:chExt cx="4192115" cy="412913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FB64434-8B38-4BCF-15A1-73BBCF3FF6BA}"/>
                </a:ext>
              </a:extLst>
            </p:cNvPr>
            <p:cNvSpPr/>
            <p:nvPr/>
          </p:nvSpPr>
          <p:spPr>
            <a:xfrm>
              <a:off x="7855975" y="1327210"/>
              <a:ext cx="4022712" cy="4022712"/>
            </a:xfrm>
            <a:prstGeom prst="ellipse">
              <a:avLst/>
            </a:prstGeom>
            <a:solidFill>
              <a:srgbClr val="09253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C86876E1-A703-0A00-F229-D074202526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-1523"/>
            <a:stretch/>
          </p:blipFill>
          <p:spPr>
            <a:xfrm>
              <a:off x="7771273" y="1273758"/>
              <a:ext cx="4192115" cy="4129132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29322FE-00A1-4C74-2ACC-723B0EDEFF04}"/>
              </a:ext>
            </a:extLst>
          </p:cNvPr>
          <p:cNvGrpSpPr/>
          <p:nvPr/>
        </p:nvGrpSpPr>
        <p:grpSpPr>
          <a:xfrm>
            <a:off x="196192" y="905933"/>
            <a:ext cx="1012145" cy="996938"/>
            <a:chOff x="7771273" y="1273758"/>
            <a:chExt cx="4192115" cy="412913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B97A376-F33F-6168-A0B4-6923505FFB84}"/>
                </a:ext>
              </a:extLst>
            </p:cNvPr>
            <p:cNvSpPr/>
            <p:nvPr/>
          </p:nvSpPr>
          <p:spPr>
            <a:xfrm>
              <a:off x="7855975" y="1327210"/>
              <a:ext cx="4022712" cy="4022712"/>
            </a:xfrm>
            <a:prstGeom prst="ellipse">
              <a:avLst/>
            </a:prstGeom>
            <a:solidFill>
              <a:srgbClr val="09253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D5B37C3A-428A-A839-7A9C-AB8C2EFA36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-1523"/>
            <a:stretch/>
          </p:blipFill>
          <p:spPr>
            <a:xfrm>
              <a:off x="7771273" y="1273758"/>
              <a:ext cx="4192115" cy="4129132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FF68000-FE5D-D90B-BC31-00267380AB8D}"/>
              </a:ext>
            </a:extLst>
          </p:cNvPr>
          <p:cNvGrpSpPr/>
          <p:nvPr/>
        </p:nvGrpSpPr>
        <p:grpSpPr>
          <a:xfrm>
            <a:off x="216642" y="4955129"/>
            <a:ext cx="1012145" cy="996938"/>
            <a:chOff x="7771273" y="1273758"/>
            <a:chExt cx="4192115" cy="4129132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5B87DA9-02DE-D9DA-593E-F9E2760B6187}"/>
                </a:ext>
              </a:extLst>
            </p:cNvPr>
            <p:cNvSpPr/>
            <p:nvPr/>
          </p:nvSpPr>
          <p:spPr>
            <a:xfrm>
              <a:off x="7855975" y="1327210"/>
              <a:ext cx="4022712" cy="4022712"/>
            </a:xfrm>
            <a:prstGeom prst="ellipse">
              <a:avLst/>
            </a:prstGeom>
            <a:solidFill>
              <a:srgbClr val="09253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777ED835-D3DF-C136-87C6-F64CC233F1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-1523"/>
            <a:stretch/>
          </p:blipFill>
          <p:spPr>
            <a:xfrm>
              <a:off x="7771273" y="1273758"/>
              <a:ext cx="4192115" cy="4129132"/>
            </a:xfrm>
            <a:prstGeom prst="rect">
              <a:avLst/>
            </a:prstGeom>
            <a:effectLst>
              <a:outerShdw blurRad="50800" dist="38100" dir="10800000" sx="103000" sy="103000" algn="r" rotWithShape="0">
                <a:prstClr val="black">
                  <a:alpha val="25000"/>
                </a:prstClr>
              </a:outerShdw>
            </a:effectLst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87E0240-FF7F-5C89-6C85-348B24BB8F2F}"/>
              </a:ext>
            </a:extLst>
          </p:cNvPr>
          <p:cNvSpPr txBox="1"/>
          <p:nvPr/>
        </p:nvSpPr>
        <p:spPr>
          <a:xfrm>
            <a:off x="3947625" y="1713139"/>
            <a:ext cx="40547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4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B25E72-C3CC-9930-160E-74DF094E4721}"/>
              </a:ext>
            </a:extLst>
          </p:cNvPr>
          <p:cNvSpPr txBox="1"/>
          <p:nvPr/>
        </p:nvSpPr>
        <p:spPr>
          <a:xfrm>
            <a:off x="1002872" y="2395875"/>
            <a:ext cx="6534310" cy="3450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  <a:p>
            <a:pPr algn="justLow" rtl="1">
              <a:lnSpc>
                <a:spcPct val="250000"/>
              </a:lnSpc>
            </a:pP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32440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3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-21600000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-21600000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>
            <a:extLst>
              <a:ext uri="{FF2B5EF4-FFF2-40B4-BE49-F238E27FC236}">
                <a16:creationId xmlns:a16="http://schemas.microsoft.com/office/drawing/2014/main" id="{C89A67C7-C37B-05E0-F57E-5838AC444AA5}"/>
              </a:ext>
            </a:extLst>
          </p:cNvPr>
          <p:cNvGrpSpPr/>
          <p:nvPr/>
        </p:nvGrpSpPr>
        <p:grpSpPr>
          <a:xfrm>
            <a:off x="286603" y="957564"/>
            <a:ext cx="11627892" cy="4828729"/>
            <a:chOff x="286603" y="1749148"/>
            <a:chExt cx="11627892" cy="482872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74CF612-AB73-5D8F-1A44-AB436E4E01FA}"/>
                </a:ext>
              </a:extLst>
            </p:cNvPr>
            <p:cNvSpPr/>
            <p:nvPr/>
          </p:nvSpPr>
          <p:spPr>
            <a:xfrm flipH="1" flipV="1">
              <a:off x="286603" y="2483892"/>
              <a:ext cx="11627892" cy="3335947"/>
            </a:xfrm>
            <a:prstGeom prst="rect">
              <a:avLst/>
            </a:prstGeom>
            <a:noFill/>
            <a:ln>
              <a:solidFill>
                <a:srgbClr val="EDB15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152638B-92E4-1118-1414-088A7994010E}"/>
                </a:ext>
              </a:extLst>
            </p:cNvPr>
            <p:cNvGrpSpPr/>
            <p:nvPr/>
          </p:nvGrpSpPr>
          <p:grpSpPr>
            <a:xfrm flipV="1">
              <a:off x="1878578" y="1749148"/>
              <a:ext cx="8426961" cy="1516077"/>
              <a:chOff x="1898536" y="306637"/>
              <a:chExt cx="8426961" cy="1516077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C059FC4E-94C6-E66F-0EE8-DFDC59FEB387}"/>
                  </a:ext>
                </a:extLst>
              </p:cNvPr>
              <p:cNvGrpSpPr/>
              <p:nvPr/>
            </p:nvGrpSpPr>
            <p:grpSpPr>
              <a:xfrm rot="16200000">
                <a:off x="5353978" y="-338713"/>
                <a:ext cx="1516077" cy="2806777"/>
                <a:chOff x="670727" y="637020"/>
                <a:chExt cx="3188453" cy="5902917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8245765A-6323-DAC7-6380-0B07978477FF}"/>
                    </a:ext>
                  </a:extLst>
                </p:cNvPr>
                <p:cNvGrpSpPr/>
                <p:nvPr/>
              </p:nvGrpSpPr>
              <p:grpSpPr>
                <a:xfrm flipH="1">
                  <a:off x="670727" y="2066577"/>
                  <a:ext cx="3188453" cy="3140549"/>
                  <a:chOff x="7771273" y="1273758"/>
                  <a:chExt cx="4192115" cy="4129132"/>
                </a:xfrm>
              </p:grpSpPr>
              <p:sp>
                <p:nvSpPr>
                  <p:cNvPr id="28" name="Oval 27">
                    <a:extLst>
                      <a:ext uri="{FF2B5EF4-FFF2-40B4-BE49-F238E27FC236}">
                        <a16:creationId xmlns:a16="http://schemas.microsoft.com/office/drawing/2014/main" id="{E1038D2D-2A54-E035-EBF1-64A1965C4A50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29" name="Graphic 28">
                    <a:extLst>
                      <a:ext uri="{FF2B5EF4-FFF2-40B4-BE49-F238E27FC236}">
                        <a16:creationId xmlns:a16="http://schemas.microsoft.com/office/drawing/2014/main" id="{374096CA-E3F6-B0E0-9178-EFD2E1B2BB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A9DD5398-B992-9266-3821-A75D16E70687}"/>
                    </a:ext>
                  </a:extLst>
                </p:cNvPr>
                <p:cNvGrpSpPr/>
                <p:nvPr/>
              </p:nvGrpSpPr>
              <p:grpSpPr>
                <a:xfrm flipH="1">
                  <a:off x="1609020" y="637020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26" name="Oval 25">
                    <a:extLst>
                      <a:ext uri="{FF2B5EF4-FFF2-40B4-BE49-F238E27FC236}">
                        <a16:creationId xmlns:a16="http://schemas.microsoft.com/office/drawing/2014/main" id="{71465B4A-1CE8-DB50-EA93-C0DFC4EAA6F4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27" name="Graphic 26">
                    <a:extLst>
                      <a:ext uri="{FF2B5EF4-FFF2-40B4-BE49-F238E27FC236}">
                        <a16:creationId xmlns:a16="http://schemas.microsoft.com/office/drawing/2014/main" id="{813ADB33-72E3-11A9-AE9D-1929EC1BCE6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B2D8C83F-D11B-B258-EAC9-7CAD5EC68075}"/>
                    </a:ext>
                  </a:extLst>
                </p:cNvPr>
                <p:cNvGrpSpPr/>
                <p:nvPr/>
              </p:nvGrpSpPr>
              <p:grpSpPr>
                <a:xfrm flipH="1">
                  <a:off x="1609020" y="5247781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61E27FD1-D56F-34FD-9676-BB5EF22FD118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24" name="Graphic 23">
                    <a:extLst>
                      <a:ext uri="{FF2B5EF4-FFF2-40B4-BE49-F238E27FC236}">
                        <a16:creationId xmlns:a16="http://schemas.microsoft.com/office/drawing/2014/main" id="{6DC1883B-493D-3158-A540-EF76E1B2F4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DB5AE1EA-86FE-4669-7B23-433214081D64}"/>
                  </a:ext>
                </a:extLst>
              </p:cNvPr>
              <p:cNvGrpSpPr/>
              <p:nvPr/>
            </p:nvGrpSpPr>
            <p:grpSpPr>
              <a:xfrm rot="16200000">
                <a:off x="8164070" y="-338713"/>
                <a:ext cx="1516077" cy="2806777"/>
                <a:chOff x="670727" y="637020"/>
                <a:chExt cx="3188453" cy="5902917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5D5DBF9F-4230-F6F4-9E02-77DD29F16AA7}"/>
                    </a:ext>
                  </a:extLst>
                </p:cNvPr>
                <p:cNvGrpSpPr/>
                <p:nvPr/>
              </p:nvGrpSpPr>
              <p:grpSpPr>
                <a:xfrm flipH="1">
                  <a:off x="670727" y="2066577"/>
                  <a:ext cx="3188453" cy="3140549"/>
                  <a:chOff x="7771273" y="1273758"/>
                  <a:chExt cx="4192115" cy="4129132"/>
                </a:xfrm>
              </p:grpSpPr>
              <p:sp>
                <p:nvSpPr>
                  <p:cNvPr id="34" name="Oval 33">
                    <a:extLst>
                      <a:ext uri="{FF2B5EF4-FFF2-40B4-BE49-F238E27FC236}">
                        <a16:creationId xmlns:a16="http://schemas.microsoft.com/office/drawing/2014/main" id="{33551427-D4A4-881F-6BF6-81C68D9FFFA2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35" name="Graphic 34">
                    <a:extLst>
                      <a:ext uri="{FF2B5EF4-FFF2-40B4-BE49-F238E27FC236}">
                        <a16:creationId xmlns:a16="http://schemas.microsoft.com/office/drawing/2014/main" id="{AF89BAC0-3CF8-5596-118F-AC832AC1124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E932FFCD-264F-99F7-DCB2-093DE1A63A10}"/>
                    </a:ext>
                  </a:extLst>
                </p:cNvPr>
                <p:cNvGrpSpPr/>
                <p:nvPr/>
              </p:nvGrpSpPr>
              <p:grpSpPr>
                <a:xfrm flipH="1">
                  <a:off x="1609020" y="637020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32" name="Oval 31">
                    <a:extLst>
                      <a:ext uri="{FF2B5EF4-FFF2-40B4-BE49-F238E27FC236}">
                        <a16:creationId xmlns:a16="http://schemas.microsoft.com/office/drawing/2014/main" id="{87B8985B-949C-D280-D880-2703998FEE31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33" name="Graphic 32">
                    <a:extLst>
                      <a:ext uri="{FF2B5EF4-FFF2-40B4-BE49-F238E27FC236}">
                        <a16:creationId xmlns:a16="http://schemas.microsoft.com/office/drawing/2014/main" id="{B243C270-C1CA-CB23-F44F-47FC6B189FA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03E69CBC-4FFA-D145-EF02-C48C35AE7283}"/>
                    </a:ext>
                  </a:extLst>
                </p:cNvPr>
                <p:cNvGrpSpPr/>
                <p:nvPr/>
              </p:nvGrpSpPr>
              <p:grpSpPr>
                <a:xfrm flipH="1">
                  <a:off x="1609020" y="5247781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7EA9BDFF-89AE-8FE6-B8CA-39998C91066B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31" name="Graphic 30">
                    <a:extLst>
                      <a:ext uri="{FF2B5EF4-FFF2-40B4-BE49-F238E27FC236}">
                        <a16:creationId xmlns:a16="http://schemas.microsoft.com/office/drawing/2014/main" id="{A661B322-0F49-3D74-F853-F871119C1D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28291B8C-B436-75F8-F6B6-C9513957B908}"/>
                  </a:ext>
                </a:extLst>
              </p:cNvPr>
              <p:cNvGrpSpPr/>
              <p:nvPr/>
            </p:nvGrpSpPr>
            <p:grpSpPr>
              <a:xfrm rot="16200000">
                <a:off x="2543886" y="-338713"/>
                <a:ext cx="1516077" cy="2806777"/>
                <a:chOff x="670727" y="637020"/>
                <a:chExt cx="3188453" cy="5902917"/>
              </a:xfrm>
            </p:grpSpPr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9514AD1-00D2-DF49-0CE9-52EF3C901311}"/>
                    </a:ext>
                  </a:extLst>
                </p:cNvPr>
                <p:cNvGrpSpPr/>
                <p:nvPr/>
              </p:nvGrpSpPr>
              <p:grpSpPr>
                <a:xfrm flipH="1">
                  <a:off x="670727" y="2066577"/>
                  <a:ext cx="3188453" cy="3140549"/>
                  <a:chOff x="7771273" y="1273758"/>
                  <a:chExt cx="4192115" cy="4129132"/>
                </a:xfrm>
              </p:grpSpPr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C7E01C83-23A5-928E-C192-9426B2CF3AB3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45" name="Graphic 44">
                    <a:extLst>
                      <a:ext uri="{FF2B5EF4-FFF2-40B4-BE49-F238E27FC236}">
                        <a16:creationId xmlns:a16="http://schemas.microsoft.com/office/drawing/2014/main" id="{1FF68745-7BC9-7459-CA06-A8F589C7D97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775085B3-6342-8F49-DEB9-D310E06FD4AB}"/>
                    </a:ext>
                  </a:extLst>
                </p:cNvPr>
                <p:cNvGrpSpPr/>
                <p:nvPr/>
              </p:nvGrpSpPr>
              <p:grpSpPr>
                <a:xfrm flipH="1">
                  <a:off x="1609020" y="637020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DA1FB486-F563-E0B0-19B3-31CEF436DDBB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43" name="Graphic 42">
                    <a:extLst>
                      <a:ext uri="{FF2B5EF4-FFF2-40B4-BE49-F238E27FC236}">
                        <a16:creationId xmlns:a16="http://schemas.microsoft.com/office/drawing/2014/main" id="{77F4D4A4-BF7D-CD6D-1118-1EDCA851D7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9231A3E8-CE9F-4172-E131-EE6A4BC5683B}"/>
                    </a:ext>
                  </a:extLst>
                </p:cNvPr>
                <p:cNvGrpSpPr/>
                <p:nvPr/>
              </p:nvGrpSpPr>
              <p:grpSpPr>
                <a:xfrm flipH="1">
                  <a:off x="1609020" y="5247781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2058C755-9613-962A-7B4C-EAA6AA636199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41" name="Graphic 40">
                    <a:extLst>
                      <a:ext uri="{FF2B5EF4-FFF2-40B4-BE49-F238E27FC236}">
                        <a16:creationId xmlns:a16="http://schemas.microsoft.com/office/drawing/2014/main" id="{7A25CC57-D9C2-27A7-D778-D9B81D41A38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</p:grp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133308E-3C7D-FA9F-6CC0-C9406D5B70B5}"/>
                </a:ext>
              </a:extLst>
            </p:cNvPr>
            <p:cNvGrpSpPr/>
            <p:nvPr/>
          </p:nvGrpSpPr>
          <p:grpSpPr>
            <a:xfrm flipV="1">
              <a:off x="1878578" y="5061800"/>
              <a:ext cx="8426961" cy="1516077"/>
              <a:chOff x="1898536" y="306637"/>
              <a:chExt cx="8426961" cy="1516077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E46FEBCA-1C24-23B3-5B10-8F6F03192B53}"/>
                  </a:ext>
                </a:extLst>
              </p:cNvPr>
              <p:cNvGrpSpPr/>
              <p:nvPr/>
            </p:nvGrpSpPr>
            <p:grpSpPr>
              <a:xfrm rot="16200000">
                <a:off x="5353978" y="-338713"/>
                <a:ext cx="1516077" cy="2806777"/>
                <a:chOff x="670727" y="637020"/>
                <a:chExt cx="3188453" cy="5902917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1D0585B3-EA06-D85F-ADDB-C9CFA875B6BF}"/>
                    </a:ext>
                  </a:extLst>
                </p:cNvPr>
                <p:cNvGrpSpPr/>
                <p:nvPr/>
              </p:nvGrpSpPr>
              <p:grpSpPr>
                <a:xfrm flipH="1">
                  <a:off x="670727" y="2066577"/>
                  <a:ext cx="3188453" cy="3140549"/>
                  <a:chOff x="7771273" y="1273758"/>
                  <a:chExt cx="4192115" cy="4129132"/>
                </a:xfrm>
              </p:grpSpPr>
              <p:sp>
                <p:nvSpPr>
                  <p:cNvPr id="67" name="Oval 66">
                    <a:extLst>
                      <a:ext uri="{FF2B5EF4-FFF2-40B4-BE49-F238E27FC236}">
                        <a16:creationId xmlns:a16="http://schemas.microsoft.com/office/drawing/2014/main" id="{A1F86CC6-1BD5-7ACC-B139-48DB67BE9F60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68" name="Graphic 67">
                    <a:extLst>
                      <a:ext uri="{FF2B5EF4-FFF2-40B4-BE49-F238E27FC236}">
                        <a16:creationId xmlns:a16="http://schemas.microsoft.com/office/drawing/2014/main" id="{EDCFC9A0-4A66-1D89-D27A-385A013EB19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218FEE7E-E78E-8D41-B828-8AB1312F5A1C}"/>
                    </a:ext>
                  </a:extLst>
                </p:cNvPr>
                <p:cNvGrpSpPr/>
                <p:nvPr/>
              </p:nvGrpSpPr>
              <p:grpSpPr>
                <a:xfrm flipH="1">
                  <a:off x="1609020" y="637020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65" name="Oval 64">
                    <a:extLst>
                      <a:ext uri="{FF2B5EF4-FFF2-40B4-BE49-F238E27FC236}">
                        <a16:creationId xmlns:a16="http://schemas.microsoft.com/office/drawing/2014/main" id="{2C2E2289-DCBA-FA11-BB17-FE7544F57922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66" name="Graphic 65">
                    <a:extLst>
                      <a:ext uri="{FF2B5EF4-FFF2-40B4-BE49-F238E27FC236}">
                        <a16:creationId xmlns:a16="http://schemas.microsoft.com/office/drawing/2014/main" id="{F9CB3BEF-03E2-E72F-FA83-F80274D2B6B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A3ABEDB1-BE02-C097-52E7-D2815A0FF196}"/>
                    </a:ext>
                  </a:extLst>
                </p:cNvPr>
                <p:cNvGrpSpPr/>
                <p:nvPr/>
              </p:nvGrpSpPr>
              <p:grpSpPr>
                <a:xfrm flipH="1">
                  <a:off x="1609020" y="5247781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241C2929-F978-CA0D-E61A-759AA333BCDC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64" name="Graphic 63">
                    <a:extLst>
                      <a:ext uri="{FF2B5EF4-FFF2-40B4-BE49-F238E27FC236}">
                        <a16:creationId xmlns:a16="http://schemas.microsoft.com/office/drawing/2014/main" id="{54306CD4-1D16-9745-4E6E-7D75649BB8A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F05BD3E5-84FA-80CA-4B98-C5CA1751CC60}"/>
                  </a:ext>
                </a:extLst>
              </p:cNvPr>
              <p:cNvGrpSpPr/>
              <p:nvPr/>
            </p:nvGrpSpPr>
            <p:grpSpPr>
              <a:xfrm rot="16200000">
                <a:off x="8164070" y="-338713"/>
                <a:ext cx="1516077" cy="2806777"/>
                <a:chOff x="670727" y="637020"/>
                <a:chExt cx="3188453" cy="5902917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FFEE9EA7-445A-5964-DC56-64AC5F8BD2FB}"/>
                    </a:ext>
                  </a:extLst>
                </p:cNvPr>
                <p:cNvGrpSpPr/>
                <p:nvPr/>
              </p:nvGrpSpPr>
              <p:grpSpPr>
                <a:xfrm flipH="1">
                  <a:off x="670727" y="2066577"/>
                  <a:ext cx="3188453" cy="3140549"/>
                  <a:chOff x="7771273" y="1273758"/>
                  <a:chExt cx="4192115" cy="4129132"/>
                </a:xfrm>
              </p:grpSpPr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77906D60-EBCD-E514-6FAB-820229F05343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59" name="Graphic 58">
                    <a:extLst>
                      <a:ext uri="{FF2B5EF4-FFF2-40B4-BE49-F238E27FC236}">
                        <a16:creationId xmlns:a16="http://schemas.microsoft.com/office/drawing/2014/main" id="{41FDED76-1B9E-9C80-E56F-2AC454BD4AE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7D6045B4-A8A8-E2CC-40EF-E584023932E8}"/>
                    </a:ext>
                  </a:extLst>
                </p:cNvPr>
                <p:cNvGrpSpPr/>
                <p:nvPr/>
              </p:nvGrpSpPr>
              <p:grpSpPr>
                <a:xfrm flipH="1">
                  <a:off x="1609020" y="637020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56" name="Oval 55">
                    <a:extLst>
                      <a:ext uri="{FF2B5EF4-FFF2-40B4-BE49-F238E27FC236}">
                        <a16:creationId xmlns:a16="http://schemas.microsoft.com/office/drawing/2014/main" id="{2BA49439-7532-2481-446F-CE00FF6CE20B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57" name="Graphic 56">
                    <a:extLst>
                      <a:ext uri="{FF2B5EF4-FFF2-40B4-BE49-F238E27FC236}">
                        <a16:creationId xmlns:a16="http://schemas.microsoft.com/office/drawing/2014/main" id="{3C7DCE46-296B-F312-729C-20D8798FB15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D39FBB43-B24D-349C-65DE-7FE9C73302F2}"/>
                    </a:ext>
                  </a:extLst>
                </p:cNvPr>
                <p:cNvGrpSpPr/>
                <p:nvPr/>
              </p:nvGrpSpPr>
              <p:grpSpPr>
                <a:xfrm flipH="1">
                  <a:off x="1609020" y="5247781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54" name="Oval 53">
                    <a:extLst>
                      <a:ext uri="{FF2B5EF4-FFF2-40B4-BE49-F238E27FC236}">
                        <a16:creationId xmlns:a16="http://schemas.microsoft.com/office/drawing/2014/main" id="{CE05ECC2-013E-43C9-3532-40E8B01CCA19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55" name="Graphic 54">
                    <a:extLst>
                      <a:ext uri="{FF2B5EF4-FFF2-40B4-BE49-F238E27FC236}">
                        <a16:creationId xmlns:a16="http://schemas.microsoft.com/office/drawing/2014/main" id="{F92C0822-5114-1695-66A6-70C4DB5A278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172966E6-93BE-590F-BFD1-BE7B32DD3408}"/>
                  </a:ext>
                </a:extLst>
              </p:cNvPr>
              <p:cNvGrpSpPr/>
              <p:nvPr/>
            </p:nvGrpSpPr>
            <p:grpSpPr>
              <a:xfrm rot="16200000">
                <a:off x="2543886" y="-338713"/>
                <a:ext cx="1516077" cy="2806777"/>
                <a:chOff x="670727" y="637020"/>
                <a:chExt cx="3188453" cy="5902917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4E753CEB-790C-EE71-5496-BB95FADC3486}"/>
                    </a:ext>
                  </a:extLst>
                </p:cNvPr>
                <p:cNvGrpSpPr/>
                <p:nvPr/>
              </p:nvGrpSpPr>
              <p:grpSpPr>
                <a:xfrm flipH="1">
                  <a:off x="670727" y="2066577"/>
                  <a:ext cx="3188453" cy="3140549"/>
                  <a:chOff x="7771273" y="1273758"/>
                  <a:chExt cx="4192115" cy="4129132"/>
                </a:xfrm>
              </p:grpSpPr>
              <p:sp>
                <p:nvSpPr>
                  <p:cNvPr id="49" name="Oval 48">
                    <a:extLst>
                      <a:ext uri="{FF2B5EF4-FFF2-40B4-BE49-F238E27FC236}">
                        <a16:creationId xmlns:a16="http://schemas.microsoft.com/office/drawing/2014/main" id="{BFC01372-8B34-1073-DE5C-1B84431896C9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50" name="Graphic 49">
                    <a:extLst>
                      <a:ext uri="{FF2B5EF4-FFF2-40B4-BE49-F238E27FC236}">
                        <a16:creationId xmlns:a16="http://schemas.microsoft.com/office/drawing/2014/main" id="{47517872-82B0-5D8F-40FC-76FFA8549B4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1FCAD42C-E50F-41AB-1227-0760AA22C83E}"/>
                    </a:ext>
                  </a:extLst>
                </p:cNvPr>
                <p:cNvGrpSpPr/>
                <p:nvPr/>
              </p:nvGrpSpPr>
              <p:grpSpPr>
                <a:xfrm flipH="1">
                  <a:off x="1609020" y="637020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47" name="Oval 46">
                    <a:extLst>
                      <a:ext uri="{FF2B5EF4-FFF2-40B4-BE49-F238E27FC236}">
                        <a16:creationId xmlns:a16="http://schemas.microsoft.com/office/drawing/2014/main" id="{D6CD41DC-2303-B67F-63D3-4626052BC95C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48" name="Graphic 47">
                    <a:extLst>
                      <a:ext uri="{FF2B5EF4-FFF2-40B4-BE49-F238E27FC236}">
                        <a16:creationId xmlns:a16="http://schemas.microsoft.com/office/drawing/2014/main" id="{BAC6C7B5-24E0-1941-50A5-2A98A169B15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D64A2E2B-8CA2-9218-7183-1009B2919395}"/>
                    </a:ext>
                  </a:extLst>
                </p:cNvPr>
                <p:cNvGrpSpPr/>
                <p:nvPr/>
              </p:nvGrpSpPr>
              <p:grpSpPr>
                <a:xfrm flipH="1">
                  <a:off x="1609020" y="5247781"/>
                  <a:ext cx="1311866" cy="1292156"/>
                  <a:chOff x="7771273" y="1273758"/>
                  <a:chExt cx="4192115" cy="4129132"/>
                </a:xfrm>
              </p:grpSpPr>
              <p:sp>
                <p:nvSpPr>
                  <p:cNvPr id="15" name="Oval 14">
                    <a:extLst>
                      <a:ext uri="{FF2B5EF4-FFF2-40B4-BE49-F238E27FC236}">
                        <a16:creationId xmlns:a16="http://schemas.microsoft.com/office/drawing/2014/main" id="{387ADC19-62D0-8632-19DC-1D8E52B9AB83}"/>
                      </a:ext>
                    </a:extLst>
                  </p:cNvPr>
                  <p:cNvSpPr/>
                  <p:nvPr/>
                </p:nvSpPr>
                <p:spPr>
                  <a:xfrm>
                    <a:off x="7855975" y="1327210"/>
                    <a:ext cx="4022712" cy="4022712"/>
                  </a:xfrm>
                  <a:prstGeom prst="ellipse">
                    <a:avLst/>
                  </a:prstGeom>
                  <a:solidFill>
                    <a:srgbClr val="09253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18" name="Graphic 17">
                    <a:extLst>
                      <a:ext uri="{FF2B5EF4-FFF2-40B4-BE49-F238E27FC236}">
                        <a16:creationId xmlns:a16="http://schemas.microsoft.com/office/drawing/2014/main" id="{622B8DF6-EC3B-3879-C166-2FBFB597A5E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 r="-1523"/>
                  <a:stretch/>
                </p:blipFill>
                <p:spPr>
                  <a:xfrm>
                    <a:off x="7771273" y="1273758"/>
                    <a:ext cx="4192115" cy="4129132"/>
                  </a:xfrm>
                  <a:prstGeom prst="rect">
                    <a:avLst/>
                  </a:prstGeom>
                  <a:effectLst>
                    <a:outerShdw blurRad="50800" dist="38100" dir="10800000" sx="103000" sy="103000" algn="r" rotWithShape="0">
                      <a:prstClr val="black">
                        <a:alpha val="25000"/>
                      </a:prstClr>
                    </a:outerShdw>
                  </a:effectLst>
                </p:spPr>
              </p:pic>
            </p:grpSp>
          </p:grpSp>
        </p:grp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42D166E7-A428-961F-3D20-F9586B6257B8}"/>
              </a:ext>
            </a:extLst>
          </p:cNvPr>
          <p:cNvSpPr txBox="1"/>
          <p:nvPr/>
        </p:nvSpPr>
        <p:spPr>
          <a:xfrm>
            <a:off x="286603" y="2552911"/>
            <a:ext cx="116187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96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تیـتر عـنوان را  وارد نمـایید</a:t>
            </a:r>
            <a:endParaRPr lang="en-US" sz="96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86856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1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1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5062FAC0-3DAB-DEED-CC88-B1FD30E1E3D5}"/>
              </a:ext>
            </a:extLst>
          </p:cNvPr>
          <p:cNvSpPr/>
          <p:nvPr/>
        </p:nvSpPr>
        <p:spPr>
          <a:xfrm rot="20991505">
            <a:off x="7609665" y="1236832"/>
            <a:ext cx="2472693" cy="2435544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58F259B-10B7-A5C9-E89C-EDEFCB33C0FB}"/>
              </a:ext>
            </a:extLst>
          </p:cNvPr>
          <p:cNvSpPr/>
          <p:nvPr/>
        </p:nvSpPr>
        <p:spPr>
          <a:xfrm>
            <a:off x="7562697" y="3533324"/>
            <a:ext cx="982103" cy="967348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13413E-2C7D-0172-2AB4-5C63FE1CCE9B}"/>
              </a:ext>
            </a:extLst>
          </p:cNvPr>
          <p:cNvSpPr/>
          <p:nvPr/>
        </p:nvSpPr>
        <p:spPr>
          <a:xfrm>
            <a:off x="10211835" y="1660534"/>
            <a:ext cx="1585462" cy="1561642"/>
          </a:xfrm>
          <a:prstGeom prst="ellipse">
            <a:avLst/>
          </a:prstGeom>
          <a:solidFill>
            <a:srgbClr val="0925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4CF612-AB73-5D8F-1A44-AB436E4E01FA}"/>
              </a:ext>
            </a:extLst>
          </p:cNvPr>
          <p:cNvSpPr/>
          <p:nvPr/>
        </p:nvSpPr>
        <p:spPr>
          <a:xfrm flipH="1">
            <a:off x="1815151" y="494118"/>
            <a:ext cx="8584441" cy="5869613"/>
          </a:xfrm>
          <a:prstGeom prst="rect">
            <a:avLst/>
          </a:prstGeom>
          <a:noFill/>
          <a:ln>
            <a:solidFill>
              <a:srgbClr val="EDB1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6D49823-9BF9-C917-E3E5-750F3AC7F787}"/>
              </a:ext>
            </a:extLst>
          </p:cNvPr>
          <p:cNvGrpSpPr/>
          <p:nvPr/>
        </p:nvGrpSpPr>
        <p:grpSpPr>
          <a:xfrm>
            <a:off x="203631" y="477541"/>
            <a:ext cx="3188453" cy="5902917"/>
            <a:chOff x="670727" y="637020"/>
            <a:chExt cx="3188453" cy="5902917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22AFC-005B-2DC2-73C9-7A1C82CCB63C}"/>
                </a:ext>
              </a:extLst>
            </p:cNvPr>
            <p:cNvGrpSpPr/>
            <p:nvPr/>
          </p:nvGrpSpPr>
          <p:grpSpPr>
            <a:xfrm flipH="1">
              <a:off x="670727" y="2066577"/>
              <a:ext cx="3188453" cy="3140549"/>
              <a:chOff x="7771273" y="1273758"/>
              <a:chExt cx="4192115" cy="4129132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4FB64434-8B38-4BCF-15A1-73BBCF3FF6BA}"/>
                  </a:ext>
                </a:extLst>
              </p:cNvPr>
              <p:cNvSpPr/>
              <p:nvPr/>
            </p:nvSpPr>
            <p:spPr>
              <a:xfrm>
                <a:off x="7855975" y="1327210"/>
                <a:ext cx="4022712" cy="4022712"/>
              </a:xfrm>
              <a:prstGeom prst="ellipse">
                <a:avLst/>
              </a:prstGeom>
              <a:solidFill>
                <a:srgbClr val="0925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1" name="Graphic 10">
                <a:extLst>
                  <a:ext uri="{FF2B5EF4-FFF2-40B4-BE49-F238E27FC236}">
                    <a16:creationId xmlns:a16="http://schemas.microsoft.com/office/drawing/2014/main" id="{C86876E1-A703-0A00-F229-D074202526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r="-1523"/>
              <a:stretch/>
            </p:blipFill>
            <p:spPr>
              <a:xfrm>
                <a:off x="7771273" y="1273758"/>
                <a:ext cx="4192115" cy="4129132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29322FE-00A1-4C74-2ACC-723B0EDEFF04}"/>
                </a:ext>
              </a:extLst>
            </p:cNvPr>
            <p:cNvGrpSpPr/>
            <p:nvPr/>
          </p:nvGrpSpPr>
          <p:grpSpPr>
            <a:xfrm flipH="1">
              <a:off x="1609020" y="637020"/>
              <a:ext cx="1311866" cy="1292156"/>
              <a:chOff x="7771273" y="1273758"/>
              <a:chExt cx="4192115" cy="4129132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B97A376-F33F-6168-A0B4-6923505FFB84}"/>
                  </a:ext>
                </a:extLst>
              </p:cNvPr>
              <p:cNvSpPr/>
              <p:nvPr/>
            </p:nvSpPr>
            <p:spPr>
              <a:xfrm>
                <a:off x="7855975" y="1327210"/>
                <a:ext cx="4022712" cy="4022712"/>
              </a:xfrm>
              <a:prstGeom prst="ellipse">
                <a:avLst/>
              </a:prstGeom>
              <a:solidFill>
                <a:srgbClr val="0925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" name="Graphic 17">
                <a:extLst>
                  <a:ext uri="{FF2B5EF4-FFF2-40B4-BE49-F238E27FC236}">
                    <a16:creationId xmlns:a16="http://schemas.microsoft.com/office/drawing/2014/main" id="{D5B37C3A-428A-A839-7A9C-AB8C2EFA36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r="-1523"/>
              <a:stretch/>
            </p:blipFill>
            <p:spPr>
              <a:xfrm>
                <a:off x="7771273" y="1273758"/>
                <a:ext cx="4192115" cy="4129132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46CF499-59E9-740A-B6EA-4E08D68F15C2}"/>
                </a:ext>
              </a:extLst>
            </p:cNvPr>
            <p:cNvGrpSpPr/>
            <p:nvPr/>
          </p:nvGrpSpPr>
          <p:grpSpPr>
            <a:xfrm flipH="1">
              <a:off x="1609020" y="5247781"/>
              <a:ext cx="1311866" cy="1292156"/>
              <a:chOff x="7771273" y="1273758"/>
              <a:chExt cx="4192115" cy="4129132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73D17784-BCDC-34A9-1F83-12BE71865D6A}"/>
                  </a:ext>
                </a:extLst>
              </p:cNvPr>
              <p:cNvSpPr/>
              <p:nvPr/>
            </p:nvSpPr>
            <p:spPr>
              <a:xfrm>
                <a:off x="7855975" y="1327210"/>
                <a:ext cx="4022712" cy="4022712"/>
              </a:xfrm>
              <a:prstGeom prst="ellipse">
                <a:avLst/>
              </a:prstGeom>
              <a:solidFill>
                <a:srgbClr val="0925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" name="Graphic 4">
                <a:extLst>
                  <a:ext uri="{FF2B5EF4-FFF2-40B4-BE49-F238E27FC236}">
                    <a16:creationId xmlns:a16="http://schemas.microsoft.com/office/drawing/2014/main" id="{CA51D0B6-9449-5E86-9AF5-73EB780F63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r="-1523"/>
              <a:stretch/>
            </p:blipFill>
            <p:spPr>
              <a:xfrm>
                <a:off x="7771273" y="1273758"/>
                <a:ext cx="4192115" cy="4129132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059FC4E-94C6-E66F-0EE8-DFDC59FEB387}"/>
              </a:ext>
            </a:extLst>
          </p:cNvPr>
          <p:cNvGrpSpPr/>
          <p:nvPr/>
        </p:nvGrpSpPr>
        <p:grpSpPr>
          <a:xfrm>
            <a:off x="8785532" y="480803"/>
            <a:ext cx="3188453" cy="5902917"/>
            <a:chOff x="670727" y="637020"/>
            <a:chExt cx="3188453" cy="590291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245765A-6323-DAC7-6380-0B07978477FF}"/>
                </a:ext>
              </a:extLst>
            </p:cNvPr>
            <p:cNvGrpSpPr/>
            <p:nvPr/>
          </p:nvGrpSpPr>
          <p:grpSpPr>
            <a:xfrm flipH="1">
              <a:off x="670727" y="2066577"/>
              <a:ext cx="3188453" cy="3140549"/>
              <a:chOff x="7771273" y="1273758"/>
              <a:chExt cx="4192115" cy="4129132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E1038D2D-2A54-E035-EBF1-64A1965C4A50}"/>
                  </a:ext>
                </a:extLst>
              </p:cNvPr>
              <p:cNvSpPr/>
              <p:nvPr/>
            </p:nvSpPr>
            <p:spPr>
              <a:xfrm>
                <a:off x="7855975" y="1327210"/>
                <a:ext cx="4022712" cy="4022712"/>
              </a:xfrm>
              <a:prstGeom prst="ellipse">
                <a:avLst/>
              </a:prstGeom>
              <a:solidFill>
                <a:srgbClr val="0925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9" name="Graphic 28">
                <a:extLst>
                  <a:ext uri="{FF2B5EF4-FFF2-40B4-BE49-F238E27FC236}">
                    <a16:creationId xmlns:a16="http://schemas.microsoft.com/office/drawing/2014/main" id="{374096CA-E3F6-B0E0-9178-EFD2E1B2BB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r="-1523"/>
              <a:stretch/>
            </p:blipFill>
            <p:spPr>
              <a:xfrm>
                <a:off x="7771273" y="1273758"/>
                <a:ext cx="4192115" cy="4129132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9DD5398-B992-9266-3821-A75D16E70687}"/>
                </a:ext>
              </a:extLst>
            </p:cNvPr>
            <p:cNvGrpSpPr/>
            <p:nvPr/>
          </p:nvGrpSpPr>
          <p:grpSpPr>
            <a:xfrm flipH="1">
              <a:off x="1609020" y="637020"/>
              <a:ext cx="1311866" cy="1292156"/>
              <a:chOff x="7771273" y="1273758"/>
              <a:chExt cx="4192115" cy="4129132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71465B4A-1CE8-DB50-EA93-C0DFC4EAA6F4}"/>
                  </a:ext>
                </a:extLst>
              </p:cNvPr>
              <p:cNvSpPr/>
              <p:nvPr/>
            </p:nvSpPr>
            <p:spPr>
              <a:xfrm>
                <a:off x="7855975" y="1327210"/>
                <a:ext cx="4022712" cy="4022712"/>
              </a:xfrm>
              <a:prstGeom prst="ellipse">
                <a:avLst/>
              </a:prstGeom>
              <a:solidFill>
                <a:srgbClr val="0925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7" name="Graphic 26">
                <a:extLst>
                  <a:ext uri="{FF2B5EF4-FFF2-40B4-BE49-F238E27FC236}">
                    <a16:creationId xmlns:a16="http://schemas.microsoft.com/office/drawing/2014/main" id="{813ADB33-72E3-11A9-AE9D-1929EC1BCE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r="-1523"/>
              <a:stretch/>
            </p:blipFill>
            <p:spPr>
              <a:xfrm>
                <a:off x="7771273" y="1273758"/>
                <a:ext cx="4192115" cy="4129132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2D8C83F-D11B-B258-EAC9-7CAD5EC68075}"/>
                </a:ext>
              </a:extLst>
            </p:cNvPr>
            <p:cNvGrpSpPr/>
            <p:nvPr/>
          </p:nvGrpSpPr>
          <p:grpSpPr>
            <a:xfrm flipH="1">
              <a:off x="1609020" y="5247781"/>
              <a:ext cx="1311866" cy="1292156"/>
              <a:chOff x="7771273" y="1273758"/>
              <a:chExt cx="4192115" cy="4129132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61E27FD1-D56F-34FD-9676-BB5EF22FD118}"/>
                  </a:ext>
                </a:extLst>
              </p:cNvPr>
              <p:cNvSpPr/>
              <p:nvPr/>
            </p:nvSpPr>
            <p:spPr>
              <a:xfrm>
                <a:off x="7855975" y="1327210"/>
                <a:ext cx="4022712" cy="4022712"/>
              </a:xfrm>
              <a:prstGeom prst="ellipse">
                <a:avLst/>
              </a:prstGeom>
              <a:solidFill>
                <a:srgbClr val="0925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4" name="Graphic 23">
                <a:extLst>
                  <a:ext uri="{FF2B5EF4-FFF2-40B4-BE49-F238E27FC236}">
                    <a16:creationId xmlns:a16="http://schemas.microsoft.com/office/drawing/2014/main" id="{6DC1883B-493D-3158-A540-EF76E1B2F4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r="-1523"/>
              <a:stretch/>
            </p:blipFill>
            <p:spPr>
              <a:xfrm>
                <a:off x="7771273" y="1273758"/>
                <a:ext cx="4192115" cy="4129132"/>
              </a:xfrm>
              <a:prstGeom prst="rect">
                <a:avLst/>
              </a:prstGeom>
              <a:effectLst>
                <a:outerShdw blurRad="50800" dist="38100" dir="10800000" sx="103000" sy="103000" algn="r" rotWithShape="0">
                  <a:prstClr val="black">
                    <a:alpha val="25000"/>
                  </a:prstClr>
                </a:outerShdw>
              </a:effectLst>
            </p:spPr>
          </p:pic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F49E4D2-E6D8-CEDC-97CD-B46E3569AB17}"/>
              </a:ext>
            </a:extLst>
          </p:cNvPr>
          <p:cNvSpPr txBox="1"/>
          <p:nvPr/>
        </p:nvSpPr>
        <p:spPr>
          <a:xfrm>
            <a:off x="1866902" y="513740"/>
            <a:ext cx="8477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تیتر عنوان را  وارد نمایید</a:t>
            </a:r>
            <a:endParaRPr lang="en-US" sz="5400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9EFD9C-F950-586F-5784-6F72B3AD9FF2}"/>
              </a:ext>
            </a:extLst>
          </p:cNvPr>
          <p:cNvSpPr txBox="1"/>
          <p:nvPr/>
        </p:nvSpPr>
        <p:spPr>
          <a:xfrm>
            <a:off x="3511049" y="1379208"/>
            <a:ext cx="5283276" cy="445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.</a:t>
            </a:r>
            <a:r>
              <a:rPr lang="fa-IR" dirty="0">
                <a:solidFill>
                  <a:schemeClr val="bg1"/>
                </a:solidFill>
                <a:latin typeface="Adobe Arabic SHIN" panose="01000500000000020002" pitchFamily="2" charset="-78"/>
                <a:cs typeface="Adobe Arabic SHIN" panose="01000500000000020002" pitchFamily="2" charset="-78"/>
              </a:rPr>
              <a:t> 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bg1"/>
              </a:solidFill>
              <a:latin typeface="Adobe Arabic SHIN" panose="01000500000000020002" pitchFamily="2" charset="-78"/>
              <a:cs typeface="Adobe Arabic SHIN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94222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/>
      <p:bldP spid="3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3303</Words>
  <Application>Microsoft Office PowerPoint</Application>
  <PresentationFormat>Widescreen</PresentationFormat>
  <Paragraphs>65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Adobe Arabic SHIN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42</cp:revision>
  <dcterms:created xsi:type="dcterms:W3CDTF">2022-06-28T09:06:46Z</dcterms:created>
  <dcterms:modified xsi:type="dcterms:W3CDTF">2023-06-07T08:55:59Z</dcterms:modified>
</cp:coreProperties>
</file>